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6" r:id="rId5"/>
    <p:sldId id="635" r:id="rId6"/>
    <p:sldId id="297" r:id="rId7"/>
    <p:sldId id="634" r:id="rId8"/>
    <p:sldId id="277" r:id="rId9"/>
    <p:sldId id="636" r:id="rId10"/>
    <p:sldId id="637" r:id="rId11"/>
    <p:sldId id="638" r:id="rId12"/>
    <p:sldId id="639" r:id="rId13"/>
    <p:sldId id="64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4799"/>
  </p:normalViewPr>
  <p:slideViewPr>
    <p:cSldViewPr snapToGrid="0" snapToObjects="1">
      <p:cViewPr varScale="1">
        <p:scale>
          <a:sx n="215" d="100"/>
          <a:sy n="215" d="100"/>
        </p:scale>
        <p:origin x="167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1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C6894-50DF-5D46-9417-6B443764E6BF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7D80FA17-EDE2-7F41-8154-0C7526A6341A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Principles</a:t>
          </a:r>
        </a:p>
      </dgm:t>
    </dgm:pt>
    <dgm:pt modelId="{F1DDDF4B-F897-5A46-BAF9-8251BD499111}" type="parTrans" cxnId="{64887EEB-3A46-EF4E-A025-DFF0EC4FEB72}">
      <dgm:prSet/>
      <dgm:spPr/>
      <dgm:t>
        <a:bodyPr/>
        <a:lstStyle/>
        <a:p>
          <a:endParaRPr lang="en-GB"/>
        </a:p>
      </dgm:t>
    </dgm:pt>
    <dgm:pt modelId="{DDAB6703-226B-B646-A75B-5EC53234D589}" type="sibTrans" cxnId="{64887EEB-3A46-EF4E-A025-DFF0EC4FEB72}">
      <dgm:prSet/>
      <dgm:spPr/>
      <dgm:t>
        <a:bodyPr/>
        <a:lstStyle/>
        <a:p>
          <a:endParaRPr lang="en-GB"/>
        </a:p>
      </dgm:t>
    </dgm:pt>
    <dgm:pt modelId="{490AF750-E89E-E94E-8E0C-FBE4151DB678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Demonstration projects</a:t>
          </a:r>
        </a:p>
      </dgm:t>
    </dgm:pt>
    <dgm:pt modelId="{647219C4-EFF1-A940-8F3F-E6B57F7DD3B0}" type="parTrans" cxnId="{96A08EBA-F0EF-3A4C-8A34-5FC900519B6D}">
      <dgm:prSet/>
      <dgm:spPr/>
      <dgm:t>
        <a:bodyPr/>
        <a:lstStyle/>
        <a:p>
          <a:endParaRPr lang="en-GB"/>
        </a:p>
      </dgm:t>
    </dgm:pt>
    <dgm:pt modelId="{A93393CE-EB4B-F642-8DD8-62F1BFDCE1F9}" type="sibTrans" cxnId="{96A08EBA-F0EF-3A4C-8A34-5FC900519B6D}">
      <dgm:prSet/>
      <dgm:spPr/>
      <dgm:t>
        <a:bodyPr/>
        <a:lstStyle/>
        <a:p>
          <a:endParaRPr lang="en-GB"/>
        </a:p>
      </dgm:t>
    </dgm:pt>
    <dgm:pt modelId="{54A7B1E5-E1EA-8540-A9AD-6F6079CDEC6D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WIS2 in a box</a:t>
          </a:r>
        </a:p>
      </dgm:t>
    </dgm:pt>
    <dgm:pt modelId="{878378F2-A65A-F148-B919-3334132DDEEC}" type="parTrans" cxnId="{BC94D60F-BD1F-8440-AC58-B1ADE586624C}">
      <dgm:prSet/>
      <dgm:spPr/>
      <dgm:t>
        <a:bodyPr/>
        <a:lstStyle/>
        <a:p>
          <a:endParaRPr lang="en-GB"/>
        </a:p>
      </dgm:t>
    </dgm:pt>
    <dgm:pt modelId="{E112EAC7-2DB0-1041-8385-8402A677CFA4}" type="sibTrans" cxnId="{BC94D60F-BD1F-8440-AC58-B1ADE586624C}">
      <dgm:prSet/>
      <dgm:spPr/>
      <dgm:t>
        <a:bodyPr/>
        <a:lstStyle/>
        <a:p>
          <a:endParaRPr lang="en-GB"/>
        </a:p>
      </dgm:t>
    </dgm:pt>
    <dgm:pt modelId="{DF6A188B-54F9-A044-B553-F7C805A49775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Architecture</a:t>
          </a:r>
        </a:p>
      </dgm:t>
    </dgm:pt>
    <dgm:pt modelId="{48CC391B-9760-5A4A-A44F-E248BFDF182D}" type="parTrans" cxnId="{E12CF837-FBA0-3A4E-B4C7-5BC09DCA9B6E}">
      <dgm:prSet/>
      <dgm:spPr/>
      <dgm:t>
        <a:bodyPr/>
        <a:lstStyle/>
        <a:p>
          <a:endParaRPr lang="en-GB"/>
        </a:p>
      </dgm:t>
    </dgm:pt>
    <dgm:pt modelId="{577C14DF-1E9E-1945-9073-4D0370F673C6}" type="sibTrans" cxnId="{E12CF837-FBA0-3A4E-B4C7-5BC09DCA9B6E}">
      <dgm:prSet/>
      <dgm:spPr/>
      <dgm:t>
        <a:bodyPr/>
        <a:lstStyle/>
        <a:p>
          <a:endParaRPr lang="en-GB"/>
        </a:p>
      </dgm:t>
    </dgm:pt>
    <dgm:pt modelId="{43E2D775-5ED2-5144-BCF7-D7EB330776B9}">
      <dgm:prSet phldrT="[Text]" custT="1"/>
      <dgm:spPr/>
      <dgm:t>
        <a:bodyPr/>
        <a:lstStyle/>
        <a:p>
          <a:r>
            <a:rPr lang="en-GB" sz="1600" b="1" i="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Implementation</a:t>
          </a:r>
        </a:p>
      </dgm:t>
    </dgm:pt>
    <dgm:pt modelId="{B7375A64-9476-B040-931F-6FD415942057}" type="parTrans" cxnId="{D35D87D0-BB7D-C547-B55D-613DBC3311E3}">
      <dgm:prSet/>
      <dgm:spPr/>
      <dgm:t>
        <a:bodyPr/>
        <a:lstStyle/>
        <a:p>
          <a:endParaRPr lang="en-GB"/>
        </a:p>
      </dgm:t>
    </dgm:pt>
    <dgm:pt modelId="{0ACB162B-C07F-D942-859E-ED384935442F}" type="sibTrans" cxnId="{D35D87D0-BB7D-C547-B55D-613DBC3311E3}">
      <dgm:prSet/>
      <dgm:spPr/>
      <dgm:t>
        <a:bodyPr/>
        <a:lstStyle/>
        <a:p>
          <a:endParaRPr lang="en-GB"/>
        </a:p>
      </dgm:t>
    </dgm:pt>
    <dgm:pt modelId="{970F2371-7E9B-3448-B2B7-4066092835FE}" type="pres">
      <dgm:prSet presAssocID="{BBDC6894-50DF-5D46-9417-6B443764E6BF}" presName="arrowDiagram" presStyleCnt="0">
        <dgm:presLayoutVars>
          <dgm:chMax val="5"/>
          <dgm:dir/>
          <dgm:resizeHandles val="exact"/>
        </dgm:presLayoutVars>
      </dgm:prSet>
      <dgm:spPr/>
    </dgm:pt>
    <dgm:pt modelId="{A507F2E5-EBCA-E145-8420-9CE5CB68FA93}" type="pres">
      <dgm:prSet presAssocID="{BBDC6894-50DF-5D46-9417-6B443764E6BF}" presName="arrow" presStyleLbl="bgShp" presStyleIdx="0" presStyleCnt="1"/>
      <dgm:spPr/>
    </dgm:pt>
    <dgm:pt modelId="{20FD8C60-25CA-4045-9DDB-40DF5CAB69E9}" type="pres">
      <dgm:prSet presAssocID="{BBDC6894-50DF-5D46-9417-6B443764E6BF}" presName="arrowDiagram5" presStyleCnt="0"/>
      <dgm:spPr/>
    </dgm:pt>
    <dgm:pt modelId="{ED7DFEE9-D3C0-8B43-8C97-D9F5E1833109}" type="pres">
      <dgm:prSet presAssocID="{7D80FA17-EDE2-7F41-8154-0C7526A6341A}" presName="bullet5a" presStyleLbl="node1" presStyleIdx="0" presStyleCnt="5"/>
      <dgm:spPr/>
    </dgm:pt>
    <dgm:pt modelId="{B7A77505-ABBC-DC4D-8BDB-5AE3134FDD4F}" type="pres">
      <dgm:prSet presAssocID="{7D80FA17-EDE2-7F41-8154-0C7526A6341A}" presName="textBox5a" presStyleLbl="revTx" presStyleIdx="0" presStyleCnt="5" custScaleX="131426" custLinFactNeighborX="17849" custLinFactNeighborY="330">
        <dgm:presLayoutVars>
          <dgm:bulletEnabled val="1"/>
        </dgm:presLayoutVars>
      </dgm:prSet>
      <dgm:spPr/>
    </dgm:pt>
    <dgm:pt modelId="{26F9BD35-4AD7-6745-B09E-A9F52152B61F}" type="pres">
      <dgm:prSet presAssocID="{490AF750-E89E-E94E-8E0C-FBE4151DB678}" presName="bullet5b" presStyleLbl="node1" presStyleIdx="1" presStyleCnt="5"/>
      <dgm:spPr/>
    </dgm:pt>
    <dgm:pt modelId="{CE9B83EA-BE66-8246-9DF2-C4E905AB8FE5}" type="pres">
      <dgm:prSet presAssocID="{490AF750-E89E-E94E-8E0C-FBE4151DB678}" presName="textBox5b" presStyleLbl="revTx" presStyleIdx="1" presStyleCnt="5" custScaleX="153657" custLinFactNeighborX="30989" custLinFactNeighborY="-1650">
        <dgm:presLayoutVars>
          <dgm:bulletEnabled val="1"/>
        </dgm:presLayoutVars>
      </dgm:prSet>
      <dgm:spPr/>
    </dgm:pt>
    <dgm:pt modelId="{E82DB9A1-A8C7-C54F-A03F-EA9803EDABAC}" type="pres">
      <dgm:prSet presAssocID="{54A7B1E5-E1EA-8540-A9AD-6F6079CDEC6D}" presName="bullet5c" presStyleLbl="node1" presStyleIdx="2" presStyleCnt="5"/>
      <dgm:spPr>
        <a:solidFill>
          <a:schemeClr val="accent2">
            <a:lumMod val="50000"/>
          </a:schemeClr>
        </a:solidFill>
      </dgm:spPr>
    </dgm:pt>
    <dgm:pt modelId="{1E5295C3-D875-9945-8A99-330FF84E5F8F}" type="pres">
      <dgm:prSet presAssocID="{54A7B1E5-E1EA-8540-A9AD-6F6079CDEC6D}" presName="textBox5c" presStyleLbl="revTx" presStyleIdx="2" presStyleCnt="5" custLinFactNeighborX="2919" custLinFactNeighborY="-1230">
        <dgm:presLayoutVars>
          <dgm:bulletEnabled val="1"/>
        </dgm:presLayoutVars>
      </dgm:prSet>
      <dgm:spPr/>
    </dgm:pt>
    <dgm:pt modelId="{19E49F27-C986-C549-8A8C-D7F316D1505F}" type="pres">
      <dgm:prSet presAssocID="{DF6A188B-54F9-A044-B553-F7C805A49775}" presName="bullet5d" presStyleLbl="node1" presStyleIdx="3" presStyleCnt="5"/>
      <dgm:spPr/>
    </dgm:pt>
    <dgm:pt modelId="{92B63633-EAEC-6C44-BDA6-0369835850CD}" type="pres">
      <dgm:prSet presAssocID="{DF6A188B-54F9-A044-B553-F7C805A49775}" presName="textBox5d" presStyleLbl="revTx" presStyleIdx="3" presStyleCnt="5">
        <dgm:presLayoutVars>
          <dgm:bulletEnabled val="1"/>
        </dgm:presLayoutVars>
      </dgm:prSet>
      <dgm:spPr/>
    </dgm:pt>
    <dgm:pt modelId="{B02202AA-6133-074C-AC74-E9C58028B75B}" type="pres">
      <dgm:prSet presAssocID="{43E2D775-5ED2-5144-BCF7-D7EB330776B9}" presName="bullet5e" presStyleLbl="node1" presStyleIdx="4" presStyleCnt="5"/>
      <dgm:spPr/>
    </dgm:pt>
    <dgm:pt modelId="{C75FD53B-B488-9443-A85E-BBF6F09E40AD}" type="pres">
      <dgm:prSet presAssocID="{43E2D775-5ED2-5144-BCF7-D7EB330776B9}" presName="textBox5e" presStyleLbl="revTx" presStyleIdx="4" presStyleCnt="5" custScaleX="158151" custLinFactNeighborX="32439" custLinFactNeighborY="-939">
        <dgm:presLayoutVars>
          <dgm:bulletEnabled val="1"/>
        </dgm:presLayoutVars>
      </dgm:prSet>
      <dgm:spPr/>
    </dgm:pt>
  </dgm:ptLst>
  <dgm:cxnLst>
    <dgm:cxn modelId="{BD759603-FB8B-B14D-865F-C5806BE167DA}" type="presOf" srcId="{54A7B1E5-E1EA-8540-A9AD-6F6079CDEC6D}" destId="{1E5295C3-D875-9945-8A99-330FF84E5F8F}" srcOrd="0" destOrd="0" presId="urn:microsoft.com/office/officeart/2005/8/layout/arrow2"/>
    <dgm:cxn modelId="{E05D740B-FF73-8540-A3ED-98F3EAF1E50B}" type="presOf" srcId="{DF6A188B-54F9-A044-B553-F7C805A49775}" destId="{92B63633-EAEC-6C44-BDA6-0369835850CD}" srcOrd="0" destOrd="0" presId="urn:microsoft.com/office/officeart/2005/8/layout/arrow2"/>
    <dgm:cxn modelId="{BC94D60F-BD1F-8440-AC58-B1ADE586624C}" srcId="{BBDC6894-50DF-5D46-9417-6B443764E6BF}" destId="{54A7B1E5-E1EA-8540-A9AD-6F6079CDEC6D}" srcOrd="2" destOrd="0" parTransId="{878378F2-A65A-F148-B919-3334132DDEEC}" sibTransId="{E112EAC7-2DB0-1041-8385-8402A677CFA4}"/>
    <dgm:cxn modelId="{E12CF837-FBA0-3A4E-B4C7-5BC09DCA9B6E}" srcId="{BBDC6894-50DF-5D46-9417-6B443764E6BF}" destId="{DF6A188B-54F9-A044-B553-F7C805A49775}" srcOrd="3" destOrd="0" parTransId="{48CC391B-9760-5A4A-A44F-E248BFDF182D}" sibTransId="{577C14DF-1E9E-1945-9073-4D0370F673C6}"/>
    <dgm:cxn modelId="{FA3E9867-1C11-C144-9AE9-AE12C6054A65}" type="presOf" srcId="{BBDC6894-50DF-5D46-9417-6B443764E6BF}" destId="{970F2371-7E9B-3448-B2B7-4066092835FE}" srcOrd="0" destOrd="0" presId="urn:microsoft.com/office/officeart/2005/8/layout/arrow2"/>
    <dgm:cxn modelId="{B78F2E7C-16DA-6642-8358-036861D115CF}" type="presOf" srcId="{490AF750-E89E-E94E-8E0C-FBE4151DB678}" destId="{CE9B83EA-BE66-8246-9DF2-C4E905AB8FE5}" srcOrd="0" destOrd="0" presId="urn:microsoft.com/office/officeart/2005/8/layout/arrow2"/>
    <dgm:cxn modelId="{A8C4C7A4-67A7-514D-BA6A-688C33A1E3F8}" type="presOf" srcId="{43E2D775-5ED2-5144-BCF7-D7EB330776B9}" destId="{C75FD53B-B488-9443-A85E-BBF6F09E40AD}" srcOrd="0" destOrd="0" presId="urn:microsoft.com/office/officeart/2005/8/layout/arrow2"/>
    <dgm:cxn modelId="{96A08EBA-F0EF-3A4C-8A34-5FC900519B6D}" srcId="{BBDC6894-50DF-5D46-9417-6B443764E6BF}" destId="{490AF750-E89E-E94E-8E0C-FBE4151DB678}" srcOrd="1" destOrd="0" parTransId="{647219C4-EFF1-A940-8F3F-E6B57F7DD3B0}" sibTransId="{A93393CE-EB4B-F642-8DD8-62F1BFDCE1F9}"/>
    <dgm:cxn modelId="{2CD659C7-0209-5A4D-9467-EF17B8D9989E}" type="presOf" srcId="{7D80FA17-EDE2-7F41-8154-0C7526A6341A}" destId="{B7A77505-ABBC-DC4D-8BDB-5AE3134FDD4F}" srcOrd="0" destOrd="0" presId="urn:microsoft.com/office/officeart/2005/8/layout/arrow2"/>
    <dgm:cxn modelId="{D35D87D0-BB7D-C547-B55D-613DBC3311E3}" srcId="{BBDC6894-50DF-5D46-9417-6B443764E6BF}" destId="{43E2D775-5ED2-5144-BCF7-D7EB330776B9}" srcOrd="4" destOrd="0" parTransId="{B7375A64-9476-B040-931F-6FD415942057}" sibTransId="{0ACB162B-C07F-D942-859E-ED384935442F}"/>
    <dgm:cxn modelId="{64887EEB-3A46-EF4E-A025-DFF0EC4FEB72}" srcId="{BBDC6894-50DF-5D46-9417-6B443764E6BF}" destId="{7D80FA17-EDE2-7F41-8154-0C7526A6341A}" srcOrd="0" destOrd="0" parTransId="{F1DDDF4B-F897-5A46-BAF9-8251BD499111}" sibTransId="{DDAB6703-226B-B646-A75B-5EC53234D589}"/>
    <dgm:cxn modelId="{02A74277-AF96-7747-AC4D-5C798D3FB87F}" type="presParOf" srcId="{970F2371-7E9B-3448-B2B7-4066092835FE}" destId="{A507F2E5-EBCA-E145-8420-9CE5CB68FA93}" srcOrd="0" destOrd="0" presId="urn:microsoft.com/office/officeart/2005/8/layout/arrow2"/>
    <dgm:cxn modelId="{7B0B2C09-64E1-6542-B35B-457E66DE3A5E}" type="presParOf" srcId="{970F2371-7E9B-3448-B2B7-4066092835FE}" destId="{20FD8C60-25CA-4045-9DDB-40DF5CAB69E9}" srcOrd="1" destOrd="0" presId="urn:microsoft.com/office/officeart/2005/8/layout/arrow2"/>
    <dgm:cxn modelId="{DFB79C31-C470-DF42-96FF-53AC9CBBF10F}" type="presParOf" srcId="{20FD8C60-25CA-4045-9DDB-40DF5CAB69E9}" destId="{ED7DFEE9-D3C0-8B43-8C97-D9F5E1833109}" srcOrd="0" destOrd="0" presId="urn:microsoft.com/office/officeart/2005/8/layout/arrow2"/>
    <dgm:cxn modelId="{D659C855-A116-B441-B84C-96C131342CA5}" type="presParOf" srcId="{20FD8C60-25CA-4045-9DDB-40DF5CAB69E9}" destId="{B7A77505-ABBC-DC4D-8BDB-5AE3134FDD4F}" srcOrd="1" destOrd="0" presId="urn:microsoft.com/office/officeart/2005/8/layout/arrow2"/>
    <dgm:cxn modelId="{4B6F5289-DF1C-F04F-B1A3-83F3A2E5FC56}" type="presParOf" srcId="{20FD8C60-25CA-4045-9DDB-40DF5CAB69E9}" destId="{26F9BD35-4AD7-6745-B09E-A9F52152B61F}" srcOrd="2" destOrd="0" presId="urn:microsoft.com/office/officeart/2005/8/layout/arrow2"/>
    <dgm:cxn modelId="{389F3042-98D8-014E-8112-2F1FD958EF07}" type="presParOf" srcId="{20FD8C60-25CA-4045-9DDB-40DF5CAB69E9}" destId="{CE9B83EA-BE66-8246-9DF2-C4E905AB8FE5}" srcOrd="3" destOrd="0" presId="urn:microsoft.com/office/officeart/2005/8/layout/arrow2"/>
    <dgm:cxn modelId="{8173BCD2-0CB7-6246-984D-0ABC7D294B73}" type="presParOf" srcId="{20FD8C60-25CA-4045-9DDB-40DF5CAB69E9}" destId="{E82DB9A1-A8C7-C54F-A03F-EA9803EDABAC}" srcOrd="4" destOrd="0" presId="urn:microsoft.com/office/officeart/2005/8/layout/arrow2"/>
    <dgm:cxn modelId="{615A77D6-AD73-2345-B352-E0CFF66EDE25}" type="presParOf" srcId="{20FD8C60-25CA-4045-9DDB-40DF5CAB69E9}" destId="{1E5295C3-D875-9945-8A99-330FF84E5F8F}" srcOrd="5" destOrd="0" presId="urn:microsoft.com/office/officeart/2005/8/layout/arrow2"/>
    <dgm:cxn modelId="{66749103-1D37-0340-9314-B1DB694E85F3}" type="presParOf" srcId="{20FD8C60-25CA-4045-9DDB-40DF5CAB69E9}" destId="{19E49F27-C986-C549-8A8C-D7F316D1505F}" srcOrd="6" destOrd="0" presId="urn:microsoft.com/office/officeart/2005/8/layout/arrow2"/>
    <dgm:cxn modelId="{12339001-10E2-9E41-A7CA-5743DB538424}" type="presParOf" srcId="{20FD8C60-25CA-4045-9DDB-40DF5CAB69E9}" destId="{92B63633-EAEC-6C44-BDA6-0369835850CD}" srcOrd="7" destOrd="0" presId="urn:microsoft.com/office/officeart/2005/8/layout/arrow2"/>
    <dgm:cxn modelId="{CAEE24A0-B69F-B34F-969D-E60F59172141}" type="presParOf" srcId="{20FD8C60-25CA-4045-9DDB-40DF5CAB69E9}" destId="{B02202AA-6133-074C-AC74-E9C58028B75B}" srcOrd="8" destOrd="0" presId="urn:microsoft.com/office/officeart/2005/8/layout/arrow2"/>
    <dgm:cxn modelId="{591F4010-C1E3-084E-AFD4-276A017E05DE}" type="presParOf" srcId="{20FD8C60-25CA-4045-9DDB-40DF5CAB69E9}" destId="{C75FD53B-B488-9443-A85E-BBF6F09E40AD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6CEB80-7B80-435F-A5AF-6C7A22BF14F9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C054D23-EE95-47D7-BBCD-250CEF043DB7}">
      <dgm:prSet/>
      <dgm:spPr/>
      <dgm:t>
        <a:bodyPr/>
        <a:lstStyle/>
        <a:p>
          <a:pPr>
            <a:lnSpc>
              <a:spcPct val="100000"/>
            </a:lnSpc>
          </a:pPr>
          <a:r>
            <a:rPr lang="en-CH" dirty="0"/>
            <a:t>Plug and play</a:t>
          </a:r>
          <a:endParaRPr lang="en-US" dirty="0"/>
        </a:p>
      </dgm:t>
    </dgm:pt>
    <dgm:pt modelId="{8481EFE2-0FCE-4F56-8F36-B513B66E8292}" type="parTrans" cxnId="{A7048768-DBC8-49F6-87DF-8F5E560CB83D}">
      <dgm:prSet/>
      <dgm:spPr/>
      <dgm:t>
        <a:bodyPr/>
        <a:lstStyle/>
        <a:p>
          <a:endParaRPr lang="en-US"/>
        </a:p>
      </dgm:t>
    </dgm:pt>
    <dgm:pt modelId="{132CBF6A-8F81-4AD5-AE91-853733555418}" type="sibTrans" cxnId="{A7048768-DBC8-49F6-87DF-8F5E560CB83D}">
      <dgm:prSet/>
      <dgm:spPr/>
      <dgm:t>
        <a:bodyPr/>
        <a:lstStyle/>
        <a:p>
          <a:endParaRPr lang="en-US"/>
        </a:p>
      </dgm:t>
    </dgm:pt>
    <dgm:pt modelId="{051D8A66-6255-914A-A64B-17536DD023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exchange</a:t>
          </a:r>
        </a:p>
      </dgm:t>
    </dgm:pt>
    <dgm:pt modelId="{8A0BF316-9402-3743-BE2A-E4A80D2615DB}" type="sibTrans" cxnId="{F7DF2816-FFEB-1341-9E0D-9C46EE72CDCB}">
      <dgm:prSet/>
      <dgm:spPr/>
      <dgm:t>
        <a:bodyPr/>
        <a:lstStyle/>
        <a:p>
          <a:endParaRPr lang="en-GB"/>
        </a:p>
      </dgm:t>
    </dgm:pt>
    <dgm:pt modelId="{49131909-93FA-754F-B527-A057E41CE913}" type="parTrans" cxnId="{F7DF2816-FFEB-1341-9E0D-9C46EE72CDCB}">
      <dgm:prSet/>
      <dgm:spPr/>
      <dgm:t>
        <a:bodyPr/>
        <a:lstStyle/>
        <a:p>
          <a:endParaRPr lang="en-GB"/>
        </a:p>
      </dgm:t>
    </dgm:pt>
    <dgm:pt modelId="{434F7B34-9ED1-5849-8F4C-B1CEC5D581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&amp; Visualize</a:t>
          </a:r>
        </a:p>
      </dgm:t>
    </dgm:pt>
    <dgm:pt modelId="{6EA50CC3-47CA-A544-8892-F5CD754E90A3}" type="parTrans" cxnId="{ED83B3B9-A8B0-F547-B946-CA3BF8CBB5BE}">
      <dgm:prSet/>
      <dgm:spPr/>
      <dgm:t>
        <a:bodyPr/>
        <a:lstStyle/>
        <a:p>
          <a:endParaRPr lang="en-GB"/>
        </a:p>
      </dgm:t>
    </dgm:pt>
    <dgm:pt modelId="{9D15F598-2500-C04A-9549-03F1F15F9C8D}" type="sibTrans" cxnId="{ED83B3B9-A8B0-F547-B946-CA3BF8CBB5BE}">
      <dgm:prSet/>
      <dgm:spPr/>
      <dgm:t>
        <a:bodyPr/>
        <a:lstStyle/>
        <a:p>
          <a:endParaRPr lang="en-GB"/>
        </a:p>
      </dgm:t>
    </dgm:pt>
    <dgm:pt modelId="{3C739212-6D6B-B64D-9766-B4799E2699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Discover</a:t>
          </a:r>
        </a:p>
      </dgm:t>
    </dgm:pt>
    <dgm:pt modelId="{795FB2C9-8592-2640-83D9-F06DC6FF5435}" type="parTrans" cxnId="{09846879-D9F6-2C47-9192-204492519551}">
      <dgm:prSet/>
      <dgm:spPr/>
      <dgm:t>
        <a:bodyPr/>
        <a:lstStyle/>
        <a:p>
          <a:endParaRPr lang="en-GB"/>
        </a:p>
      </dgm:t>
    </dgm:pt>
    <dgm:pt modelId="{AFC13C7A-CFD4-8E4B-A5DD-A5F8F515A3F2}" type="sibTrans" cxnId="{09846879-D9F6-2C47-9192-204492519551}">
      <dgm:prSet/>
      <dgm:spPr/>
      <dgm:t>
        <a:bodyPr/>
        <a:lstStyle/>
        <a:p>
          <a:endParaRPr lang="en-GB"/>
        </a:p>
      </dgm:t>
    </dgm:pt>
    <dgm:pt modelId="{0CEADB54-A224-A549-878A-A92C5B7D88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Monitor</a:t>
          </a:r>
        </a:p>
      </dgm:t>
    </dgm:pt>
    <dgm:pt modelId="{C4C1A75E-A4CD-FE44-A09D-75A461665F19}" type="parTrans" cxnId="{3A95BCA1-EBC1-D84A-8994-E258279D9579}">
      <dgm:prSet/>
      <dgm:spPr/>
      <dgm:t>
        <a:bodyPr/>
        <a:lstStyle/>
        <a:p>
          <a:endParaRPr lang="en-GB"/>
        </a:p>
      </dgm:t>
    </dgm:pt>
    <dgm:pt modelId="{15760C15-8D80-FC47-82C0-8A85CB4130C9}" type="sibTrans" cxnId="{3A95BCA1-EBC1-D84A-8994-E258279D9579}">
      <dgm:prSet/>
      <dgm:spPr/>
      <dgm:t>
        <a:bodyPr/>
        <a:lstStyle/>
        <a:p>
          <a:endParaRPr lang="en-GB"/>
        </a:p>
      </dgm:t>
    </dgm:pt>
    <dgm:pt modelId="{D1A4AF08-B2B6-4CC5-9646-C5685046DD76}" type="pres">
      <dgm:prSet presAssocID="{B86CEB80-7B80-435F-A5AF-6C7A22BF14F9}" presName="root" presStyleCnt="0">
        <dgm:presLayoutVars>
          <dgm:dir/>
          <dgm:resizeHandles val="exact"/>
        </dgm:presLayoutVars>
      </dgm:prSet>
      <dgm:spPr/>
    </dgm:pt>
    <dgm:pt modelId="{2A7244CF-CFFA-4A77-BFB8-CDD19E60C2BC}" type="pres">
      <dgm:prSet presAssocID="{6C054D23-EE95-47D7-BBCD-250CEF043DB7}" presName="compNode" presStyleCnt="0"/>
      <dgm:spPr/>
    </dgm:pt>
    <dgm:pt modelId="{A5AFF4F1-6D4A-4535-93A8-2504173054E9}" type="pres">
      <dgm:prSet presAssocID="{6C054D23-EE95-47D7-BBCD-250CEF043DB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"/>
        </a:ext>
      </dgm:extLst>
    </dgm:pt>
    <dgm:pt modelId="{4539F839-885F-42A4-BC66-71A1FB03EEF6}" type="pres">
      <dgm:prSet presAssocID="{6C054D23-EE95-47D7-BBCD-250CEF043DB7}" presName="spaceRect" presStyleCnt="0"/>
      <dgm:spPr/>
    </dgm:pt>
    <dgm:pt modelId="{8FD78A7B-F302-43F3-A119-2D5A1400AA5B}" type="pres">
      <dgm:prSet presAssocID="{6C054D23-EE95-47D7-BBCD-250CEF043DB7}" presName="textRect" presStyleLbl="revTx" presStyleIdx="0" presStyleCnt="5">
        <dgm:presLayoutVars>
          <dgm:chMax val="1"/>
          <dgm:chPref val="1"/>
        </dgm:presLayoutVars>
      </dgm:prSet>
      <dgm:spPr/>
    </dgm:pt>
    <dgm:pt modelId="{AD4F90E8-DAA6-46C3-A526-F971A4114799}" type="pres">
      <dgm:prSet presAssocID="{132CBF6A-8F81-4AD5-AE91-853733555418}" presName="sibTrans" presStyleCnt="0"/>
      <dgm:spPr/>
    </dgm:pt>
    <dgm:pt modelId="{80E56F2B-28F5-4D07-AE32-EE832AD231CB}" type="pres">
      <dgm:prSet presAssocID="{051D8A66-6255-914A-A64B-17536DD023B6}" presName="compNode" presStyleCnt="0"/>
      <dgm:spPr/>
    </dgm:pt>
    <dgm:pt modelId="{0C5BDD8D-6E36-4A83-92D6-1DE77EF70396}" type="pres">
      <dgm:prSet presAssocID="{051D8A66-6255-914A-A64B-17536DD023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 with solid fill"/>
        </a:ext>
      </dgm:extLst>
    </dgm:pt>
    <dgm:pt modelId="{E869E160-78C3-4783-9658-C806D88F3638}" type="pres">
      <dgm:prSet presAssocID="{051D8A66-6255-914A-A64B-17536DD023B6}" presName="spaceRect" presStyleCnt="0"/>
      <dgm:spPr/>
    </dgm:pt>
    <dgm:pt modelId="{21923897-450D-43AB-9B38-1B6BB8167FD2}" type="pres">
      <dgm:prSet presAssocID="{051D8A66-6255-914A-A64B-17536DD023B6}" presName="textRect" presStyleLbl="revTx" presStyleIdx="1" presStyleCnt="5">
        <dgm:presLayoutVars>
          <dgm:chMax val="1"/>
          <dgm:chPref val="1"/>
        </dgm:presLayoutVars>
      </dgm:prSet>
      <dgm:spPr/>
    </dgm:pt>
    <dgm:pt modelId="{F5F66ED9-6820-417E-897C-3945C2A69E56}" type="pres">
      <dgm:prSet presAssocID="{8A0BF316-9402-3743-BE2A-E4A80D2615DB}" presName="sibTrans" presStyleCnt="0"/>
      <dgm:spPr/>
    </dgm:pt>
    <dgm:pt modelId="{A276D79A-3558-401A-A8D2-87D537BAC0D8}" type="pres">
      <dgm:prSet presAssocID="{434F7B34-9ED1-5849-8F4C-B1CEC5D58107}" presName="compNode" presStyleCnt="0"/>
      <dgm:spPr/>
    </dgm:pt>
    <dgm:pt modelId="{882340CA-FC9B-4AEE-BCE6-813B1D850614}" type="pres">
      <dgm:prSet presAssocID="{434F7B34-9ED1-5849-8F4C-B1CEC5D581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 with solid fill"/>
        </a:ext>
      </dgm:extLst>
    </dgm:pt>
    <dgm:pt modelId="{36AC65B2-492E-465A-B7FA-4F4E53A21B95}" type="pres">
      <dgm:prSet presAssocID="{434F7B34-9ED1-5849-8F4C-B1CEC5D58107}" presName="spaceRect" presStyleCnt="0"/>
      <dgm:spPr/>
    </dgm:pt>
    <dgm:pt modelId="{428DC197-597C-4724-A337-921D450A6F56}" type="pres">
      <dgm:prSet presAssocID="{434F7B34-9ED1-5849-8F4C-B1CEC5D58107}" presName="textRect" presStyleLbl="revTx" presStyleIdx="2" presStyleCnt="5" custScaleX="114645">
        <dgm:presLayoutVars>
          <dgm:chMax val="1"/>
          <dgm:chPref val="1"/>
        </dgm:presLayoutVars>
      </dgm:prSet>
      <dgm:spPr/>
    </dgm:pt>
    <dgm:pt modelId="{D03A9300-FAD4-49C4-8271-F3098EA5EFE9}" type="pres">
      <dgm:prSet presAssocID="{9D15F598-2500-C04A-9549-03F1F15F9C8D}" presName="sibTrans" presStyleCnt="0"/>
      <dgm:spPr/>
    </dgm:pt>
    <dgm:pt modelId="{606DB558-0B29-43A1-BC49-6BD5080CCA1F}" type="pres">
      <dgm:prSet presAssocID="{3C739212-6D6B-B64D-9766-B4799E2699AA}" presName="compNode" presStyleCnt="0"/>
      <dgm:spPr/>
    </dgm:pt>
    <dgm:pt modelId="{FAEF48DB-8FBF-4C5B-9CF5-B919E08E38FE}" type="pres">
      <dgm:prSet presAssocID="{3C739212-6D6B-B64D-9766-B4799E2699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D39251E-35CC-4099-BD08-CBCE0C5B54C1}" type="pres">
      <dgm:prSet presAssocID="{3C739212-6D6B-B64D-9766-B4799E2699AA}" presName="spaceRect" presStyleCnt="0"/>
      <dgm:spPr/>
    </dgm:pt>
    <dgm:pt modelId="{87FB53E6-23D9-4B83-A900-983CEA7F2477}" type="pres">
      <dgm:prSet presAssocID="{3C739212-6D6B-B64D-9766-B4799E2699AA}" presName="textRect" presStyleLbl="revTx" presStyleIdx="3" presStyleCnt="5">
        <dgm:presLayoutVars>
          <dgm:chMax val="1"/>
          <dgm:chPref val="1"/>
        </dgm:presLayoutVars>
      </dgm:prSet>
      <dgm:spPr/>
    </dgm:pt>
    <dgm:pt modelId="{7BE758B9-6DD4-42A3-8B4E-E2ADA6344386}" type="pres">
      <dgm:prSet presAssocID="{AFC13C7A-CFD4-8E4B-A5DD-A5F8F515A3F2}" presName="sibTrans" presStyleCnt="0"/>
      <dgm:spPr/>
    </dgm:pt>
    <dgm:pt modelId="{FECBF51F-7B95-4509-939A-B32E5910EC9B}" type="pres">
      <dgm:prSet presAssocID="{0CEADB54-A224-A549-878A-A92C5B7D887F}" presName="compNode" presStyleCnt="0"/>
      <dgm:spPr/>
    </dgm:pt>
    <dgm:pt modelId="{0732B90B-8A8E-4229-AFBD-446BB01BBB8F}" type="pres">
      <dgm:prSet presAssocID="{0CEADB54-A224-A549-878A-A92C5B7D887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5EEDDD25-0849-463F-A47A-74E5423A7B6E}" type="pres">
      <dgm:prSet presAssocID="{0CEADB54-A224-A549-878A-A92C5B7D887F}" presName="spaceRect" presStyleCnt="0"/>
      <dgm:spPr/>
    </dgm:pt>
    <dgm:pt modelId="{596A4695-E367-4FF8-919A-CE88A69CBB63}" type="pres">
      <dgm:prSet presAssocID="{0CEADB54-A224-A549-878A-A92C5B7D887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7DF2816-FFEB-1341-9E0D-9C46EE72CDCB}" srcId="{B86CEB80-7B80-435F-A5AF-6C7A22BF14F9}" destId="{051D8A66-6255-914A-A64B-17536DD023B6}" srcOrd="1" destOrd="0" parTransId="{49131909-93FA-754F-B527-A057E41CE913}" sibTransId="{8A0BF316-9402-3743-BE2A-E4A80D2615DB}"/>
    <dgm:cxn modelId="{D320293B-9F4C-9B45-93D1-8FBE84949659}" type="presOf" srcId="{051D8A66-6255-914A-A64B-17536DD023B6}" destId="{21923897-450D-43AB-9B38-1B6BB8167FD2}" srcOrd="0" destOrd="0" presId="urn:microsoft.com/office/officeart/2018/2/layout/IconLabelList"/>
    <dgm:cxn modelId="{323E7D5F-82FC-D547-B163-7C40F9A19499}" type="presOf" srcId="{6C054D23-EE95-47D7-BBCD-250CEF043DB7}" destId="{8FD78A7B-F302-43F3-A119-2D5A1400AA5B}" srcOrd="0" destOrd="0" presId="urn:microsoft.com/office/officeart/2018/2/layout/IconLabelList"/>
    <dgm:cxn modelId="{A7048768-DBC8-49F6-87DF-8F5E560CB83D}" srcId="{B86CEB80-7B80-435F-A5AF-6C7A22BF14F9}" destId="{6C054D23-EE95-47D7-BBCD-250CEF043DB7}" srcOrd="0" destOrd="0" parTransId="{8481EFE2-0FCE-4F56-8F36-B513B66E8292}" sibTransId="{132CBF6A-8F81-4AD5-AE91-853733555418}"/>
    <dgm:cxn modelId="{09846879-D9F6-2C47-9192-204492519551}" srcId="{B86CEB80-7B80-435F-A5AF-6C7A22BF14F9}" destId="{3C739212-6D6B-B64D-9766-B4799E2699AA}" srcOrd="3" destOrd="0" parTransId="{795FB2C9-8592-2640-83D9-F06DC6FF5435}" sibTransId="{AFC13C7A-CFD4-8E4B-A5DD-A5F8F515A3F2}"/>
    <dgm:cxn modelId="{6CF9A18B-AC77-C845-98BE-C394287E96DE}" type="presOf" srcId="{B86CEB80-7B80-435F-A5AF-6C7A22BF14F9}" destId="{D1A4AF08-B2B6-4CC5-9646-C5685046DD76}" srcOrd="0" destOrd="0" presId="urn:microsoft.com/office/officeart/2018/2/layout/IconLabelList"/>
    <dgm:cxn modelId="{3A95BCA1-EBC1-D84A-8994-E258279D9579}" srcId="{B86CEB80-7B80-435F-A5AF-6C7A22BF14F9}" destId="{0CEADB54-A224-A549-878A-A92C5B7D887F}" srcOrd="4" destOrd="0" parTransId="{C4C1A75E-A4CD-FE44-A09D-75A461665F19}" sibTransId="{15760C15-8D80-FC47-82C0-8A85CB4130C9}"/>
    <dgm:cxn modelId="{ED83B3B9-A8B0-F547-B946-CA3BF8CBB5BE}" srcId="{B86CEB80-7B80-435F-A5AF-6C7A22BF14F9}" destId="{434F7B34-9ED1-5849-8F4C-B1CEC5D58107}" srcOrd="2" destOrd="0" parTransId="{6EA50CC3-47CA-A544-8892-F5CD754E90A3}" sibTransId="{9D15F598-2500-C04A-9549-03F1F15F9C8D}"/>
    <dgm:cxn modelId="{B2610BBE-A395-8C48-8E56-53F3F24EC3D6}" type="presOf" srcId="{0CEADB54-A224-A549-878A-A92C5B7D887F}" destId="{596A4695-E367-4FF8-919A-CE88A69CBB63}" srcOrd="0" destOrd="0" presId="urn:microsoft.com/office/officeart/2018/2/layout/IconLabelList"/>
    <dgm:cxn modelId="{ED7E40C6-BB98-DA4E-8DBC-13FF227A44E8}" type="presOf" srcId="{434F7B34-9ED1-5849-8F4C-B1CEC5D58107}" destId="{428DC197-597C-4724-A337-921D450A6F56}" srcOrd="0" destOrd="0" presId="urn:microsoft.com/office/officeart/2018/2/layout/IconLabelList"/>
    <dgm:cxn modelId="{F354BAE6-DBF0-1A49-9A43-4D42A8B0E03A}" type="presOf" srcId="{3C739212-6D6B-B64D-9766-B4799E2699AA}" destId="{87FB53E6-23D9-4B83-A900-983CEA7F2477}" srcOrd="0" destOrd="0" presId="urn:microsoft.com/office/officeart/2018/2/layout/IconLabelList"/>
    <dgm:cxn modelId="{303033E7-BE25-2448-9C7F-CAAF96204A55}" type="presParOf" srcId="{D1A4AF08-B2B6-4CC5-9646-C5685046DD76}" destId="{2A7244CF-CFFA-4A77-BFB8-CDD19E60C2BC}" srcOrd="0" destOrd="0" presId="urn:microsoft.com/office/officeart/2018/2/layout/IconLabelList"/>
    <dgm:cxn modelId="{0DA7440D-E1C2-6A4B-97F5-B526CD0AA1FC}" type="presParOf" srcId="{2A7244CF-CFFA-4A77-BFB8-CDD19E60C2BC}" destId="{A5AFF4F1-6D4A-4535-93A8-2504173054E9}" srcOrd="0" destOrd="0" presId="urn:microsoft.com/office/officeart/2018/2/layout/IconLabelList"/>
    <dgm:cxn modelId="{CBF862FC-9AA8-E14D-B6DC-D7856EEB08F9}" type="presParOf" srcId="{2A7244CF-CFFA-4A77-BFB8-CDD19E60C2BC}" destId="{4539F839-885F-42A4-BC66-71A1FB03EEF6}" srcOrd="1" destOrd="0" presId="urn:microsoft.com/office/officeart/2018/2/layout/IconLabelList"/>
    <dgm:cxn modelId="{C2A3FC03-D207-B741-A413-E29C899A4F37}" type="presParOf" srcId="{2A7244CF-CFFA-4A77-BFB8-CDD19E60C2BC}" destId="{8FD78A7B-F302-43F3-A119-2D5A1400AA5B}" srcOrd="2" destOrd="0" presId="urn:microsoft.com/office/officeart/2018/2/layout/IconLabelList"/>
    <dgm:cxn modelId="{82BE516D-2E41-5B4E-B67D-3EDF1AEB3D41}" type="presParOf" srcId="{D1A4AF08-B2B6-4CC5-9646-C5685046DD76}" destId="{AD4F90E8-DAA6-46C3-A526-F971A4114799}" srcOrd="1" destOrd="0" presId="urn:microsoft.com/office/officeart/2018/2/layout/IconLabelList"/>
    <dgm:cxn modelId="{B027C9DA-0354-3B43-9579-2C940A0A5D96}" type="presParOf" srcId="{D1A4AF08-B2B6-4CC5-9646-C5685046DD76}" destId="{80E56F2B-28F5-4D07-AE32-EE832AD231CB}" srcOrd="2" destOrd="0" presId="urn:microsoft.com/office/officeart/2018/2/layout/IconLabelList"/>
    <dgm:cxn modelId="{190584D2-5644-5946-8E5E-01BCCE2033B5}" type="presParOf" srcId="{80E56F2B-28F5-4D07-AE32-EE832AD231CB}" destId="{0C5BDD8D-6E36-4A83-92D6-1DE77EF70396}" srcOrd="0" destOrd="0" presId="urn:microsoft.com/office/officeart/2018/2/layout/IconLabelList"/>
    <dgm:cxn modelId="{2316C497-495B-6F47-A21E-A4BAF59703C2}" type="presParOf" srcId="{80E56F2B-28F5-4D07-AE32-EE832AD231CB}" destId="{E869E160-78C3-4783-9658-C806D88F3638}" srcOrd="1" destOrd="0" presId="urn:microsoft.com/office/officeart/2018/2/layout/IconLabelList"/>
    <dgm:cxn modelId="{7AE33689-E8DD-4C4E-ABC2-A0475E9346A5}" type="presParOf" srcId="{80E56F2B-28F5-4D07-AE32-EE832AD231CB}" destId="{21923897-450D-43AB-9B38-1B6BB8167FD2}" srcOrd="2" destOrd="0" presId="urn:microsoft.com/office/officeart/2018/2/layout/IconLabelList"/>
    <dgm:cxn modelId="{D1045EDB-CE8F-5746-A4E3-15387480B725}" type="presParOf" srcId="{D1A4AF08-B2B6-4CC5-9646-C5685046DD76}" destId="{F5F66ED9-6820-417E-897C-3945C2A69E56}" srcOrd="3" destOrd="0" presId="urn:microsoft.com/office/officeart/2018/2/layout/IconLabelList"/>
    <dgm:cxn modelId="{C57E807D-ACD6-4142-BBEB-E4223F5E0E29}" type="presParOf" srcId="{D1A4AF08-B2B6-4CC5-9646-C5685046DD76}" destId="{A276D79A-3558-401A-A8D2-87D537BAC0D8}" srcOrd="4" destOrd="0" presId="urn:microsoft.com/office/officeart/2018/2/layout/IconLabelList"/>
    <dgm:cxn modelId="{CFF6E3E2-6A40-524C-8908-F5047467A50F}" type="presParOf" srcId="{A276D79A-3558-401A-A8D2-87D537BAC0D8}" destId="{882340CA-FC9B-4AEE-BCE6-813B1D850614}" srcOrd="0" destOrd="0" presId="urn:microsoft.com/office/officeart/2018/2/layout/IconLabelList"/>
    <dgm:cxn modelId="{913F4926-1E38-BB43-973E-99C7CC644ABC}" type="presParOf" srcId="{A276D79A-3558-401A-A8D2-87D537BAC0D8}" destId="{36AC65B2-492E-465A-B7FA-4F4E53A21B95}" srcOrd="1" destOrd="0" presId="urn:microsoft.com/office/officeart/2018/2/layout/IconLabelList"/>
    <dgm:cxn modelId="{0938FBD1-C8B8-DD45-96F9-6FED96A43F96}" type="presParOf" srcId="{A276D79A-3558-401A-A8D2-87D537BAC0D8}" destId="{428DC197-597C-4724-A337-921D450A6F56}" srcOrd="2" destOrd="0" presId="urn:microsoft.com/office/officeart/2018/2/layout/IconLabelList"/>
    <dgm:cxn modelId="{37A7C882-7392-4C46-956A-02BC7CB970E4}" type="presParOf" srcId="{D1A4AF08-B2B6-4CC5-9646-C5685046DD76}" destId="{D03A9300-FAD4-49C4-8271-F3098EA5EFE9}" srcOrd="5" destOrd="0" presId="urn:microsoft.com/office/officeart/2018/2/layout/IconLabelList"/>
    <dgm:cxn modelId="{A4C2C8EE-7922-0645-9696-7318EAB09DD3}" type="presParOf" srcId="{D1A4AF08-B2B6-4CC5-9646-C5685046DD76}" destId="{606DB558-0B29-43A1-BC49-6BD5080CCA1F}" srcOrd="6" destOrd="0" presId="urn:microsoft.com/office/officeart/2018/2/layout/IconLabelList"/>
    <dgm:cxn modelId="{035B05DE-1B01-5340-9CE4-9E38AD463A2A}" type="presParOf" srcId="{606DB558-0B29-43A1-BC49-6BD5080CCA1F}" destId="{FAEF48DB-8FBF-4C5B-9CF5-B919E08E38FE}" srcOrd="0" destOrd="0" presId="urn:microsoft.com/office/officeart/2018/2/layout/IconLabelList"/>
    <dgm:cxn modelId="{8A304DE6-16C0-CA4A-A4BA-20571C7EC6EB}" type="presParOf" srcId="{606DB558-0B29-43A1-BC49-6BD5080CCA1F}" destId="{ED39251E-35CC-4099-BD08-CBCE0C5B54C1}" srcOrd="1" destOrd="0" presId="urn:microsoft.com/office/officeart/2018/2/layout/IconLabelList"/>
    <dgm:cxn modelId="{42A76725-1918-0247-A590-C1DDDF469CD0}" type="presParOf" srcId="{606DB558-0B29-43A1-BC49-6BD5080CCA1F}" destId="{87FB53E6-23D9-4B83-A900-983CEA7F2477}" srcOrd="2" destOrd="0" presId="urn:microsoft.com/office/officeart/2018/2/layout/IconLabelList"/>
    <dgm:cxn modelId="{BA940DB0-7F61-7B48-A091-B5B85E3187B3}" type="presParOf" srcId="{D1A4AF08-B2B6-4CC5-9646-C5685046DD76}" destId="{7BE758B9-6DD4-42A3-8B4E-E2ADA6344386}" srcOrd="7" destOrd="0" presId="urn:microsoft.com/office/officeart/2018/2/layout/IconLabelList"/>
    <dgm:cxn modelId="{6CCBBF30-D2F3-EE4A-80F3-F3F9EBBE6B1B}" type="presParOf" srcId="{D1A4AF08-B2B6-4CC5-9646-C5685046DD76}" destId="{FECBF51F-7B95-4509-939A-B32E5910EC9B}" srcOrd="8" destOrd="0" presId="urn:microsoft.com/office/officeart/2018/2/layout/IconLabelList"/>
    <dgm:cxn modelId="{83871CC2-5786-6340-8A4D-DF6AF5DEE65A}" type="presParOf" srcId="{FECBF51F-7B95-4509-939A-B32E5910EC9B}" destId="{0732B90B-8A8E-4229-AFBD-446BB01BBB8F}" srcOrd="0" destOrd="0" presId="urn:microsoft.com/office/officeart/2018/2/layout/IconLabelList"/>
    <dgm:cxn modelId="{8D79AD62-643F-1D4C-907C-1019C42926B7}" type="presParOf" srcId="{FECBF51F-7B95-4509-939A-B32E5910EC9B}" destId="{5EEDDD25-0849-463F-A47A-74E5423A7B6E}" srcOrd="1" destOrd="0" presId="urn:microsoft.com/office/officeart/2018/2/layout/IconLabelList"/>
    <dgm:cxn modelId="{C6FDBE96-17A5-CB4A-9DC7-0E85DDE719BD}" type="presParOf" srcId="{FECBF51F-7B95-4509-939A-B32E5910EC9B}" destId="{596A4695-E367-4FF8-919A-CE88A69CB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7F2E5-EBCA-E145-8420-9CE5CB68FA93}">
      <dsp:nvSpPr>
        <dsp:cNvPr id="0" name=""/>
        <dsp:cNvSpPr/>
      </dsp:nvSpPr>
      <dsp:spPr>
        <a:xfrm>
          <a:off x="1742189" y="0"/>
          <a:ext cx="7926892" cy="49543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7DFEE9-D3C0-8B43-8C97-D9F5E1833109}">
      <dsp:nvSpPr>
        <dsp:cNvPr id="0" name=""/>
        <dsp:cNvSpPr/>
      </dsp:nvSpPr>
      <dsp:spPr>
        <a:xfrm>
          <a:off x="2522988" y="3684023"/>
          <a:ext cx="182318" cy="1823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77505-ABBC-DC4D-8BDB-5AE3134FDD4F}">
      <dsp:nvSpPr>
        <dsp:cNvPr id="0" name=""/>
        <dsp:cNvSpPr/>
      </dsp:nvSpPr>
      <dsp:spPr>
        <a:xfrm>
          <a:off x="2636328" y="3775182"/>
          <a:ext cx="1364757" cy="1179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0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Principles</a:t>
          </a:r>
        </a:p>
      </dsp:txBody>
      <dsp:txXfrm>
        <a:off x="2636328" y="3775182"/>
        <a:ext cx="1364757" cy="1179125"/>
      </dsp:txXfrm>
    </dsp:sp>
    <dsp:sp modelId="{26F9BD35-4AD7-6745-B09E-A9F52152B61F}">
      <dsp:nvSpPr>
        <dsp:cNvPr id="0" name=""/>
        <dsp:cNvSpPr/>
      </dsp:nvSpPr>
      <dsp:spPr>
        <a:xfrm>
          <a:off x="3509886" y="2735768"/>
          <a:ext cx="285368" cy="2853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B83EA-BE66-8246-9DF2-C4E905AB8FE5}">
      <dsp:nvSpPr>
        <dsp:cNvPr id="0" name=""/>
        <dsp:cNvSpPr/>
      </dsp:nvSpPr>
      <dsp:spPr>
        <a:xfrm>
          <a:off x="3707317" y="2844201"/>
          <a:ext cx="2021917" cy="2075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21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Demonstration projects</a:t>
          </a:r>
        </a:p>
      </dsp:txBody>
      <dsp:txXfrm>
        <a:off x="3707317" y="2844201"/>
        <a:ext cx="2021917" cy="2075855"/>
      </dsp:txXfrm>
    </dsp:sp>
    <dsp:sp modelId="{E82DB9A1-A8C7-C54F-A03F-EA9803EDABAC}">
      <dsp:nvSpPr>
        <dsp:cNvPr id="0" name=""/>
        <dsp:cNvSpPr/>
      </dsp:nvSpPr>
      <dsp:spPr>
        <a:xfrm>
          <a:off x="4778189" y="1979741"/>
          <a:ext cx="380490" cy="380490"/>
        </a:xfrm>
        <a:prstGeom prst="ellipse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295C3-D875-9945-8A99-330FF84E5F8F}">
      <dsp:nvSpPr>
        <dsp:cNvPr id="0" name=""/>
        <dsp:cNvSpPr/>
      </dsp:nvSpPr>
      <dsp:spPr>
        <a:xfrm>
          <a:off x="5013092" y="2135739"/>
          <a:ext cx="1529890" cy="2784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614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WIS2 in a box</a:t>
          </a:r>
        </a:p>
      </dsp:txBody>
      <dsp:txXfrm>
        <a:off x="5013092" y="2135739"/>
        <a:ext cx="1529890" cy="2784321"/>
      </dsp:txXfrm>
    </dsp:sp>
    <dsp:sp modelId="{19E49F27-C986-C549-8A8C-D7F316D1505F}">
      <dsp:nvSpPr>
        <dsp:cNvPr id="0" name=""/>
        <dsp:cNvSpPr/>
      </dsp:nvSpPr>
      <dsp:spPr>
        <a:xfrm>
          <a:off x="6252591" y="1389187"/>
          <a:ext cx="491467" cy="4914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63633-EAEC-6C44-BDA6-0369835850CD}">
      <dsp:nvSpPr>
        <dsp:cNvPr id="0" name=""/>
        <dsp:cNvSpPr/>
      </dsp:nvSpPr>
      <dsp:spPr>
        <a:xfrm>
          <a:off x="6498325" y="1634921"/>
          <a:ext cx="1585378" cy="3319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41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Architecture</a:t>
          </a:r>
        </a:p>
      </dsp:txBody>
      <dsp:txXfrm>
        <a:off x="6498325" y="1634921"/>
        <a:ext cx="1585378" cy="3319386"/>
      </dsp:txXfrm>
    </dsp:sp>
    <dsp:sp modelId="{B02202AA-6133-074C-AC74-E9C58028B75B}">
      <dsp:nvSpPr>
        <dsp:cNvPr id="0" name=""/>
        <dsp:cNvSpPr/>
      </dsp:nvSpPr>
      <dsp:spPr>
        <a:xfrm>
          <a:off x="7770591" y="994825"/>
          <a:ext cx="626224" cy="626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FD53B-B488-9443-A85E-BBF6F09E40AD}">
      <dsp:nvSpPr>
        <dsp:cNvPr id="0" name=""/>
        <dsp:cNvSpPr/>
      </dsp:nvSpPr>
      <dsp:spPr>
        <a:xfrm>
          <a:off x="8137028" y="1273697"/>
          <a:ext cx="2507292" cy="3646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823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 baseline="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rPr>
            <a:t>Implementation</a:t>
          </a:r>
        </a:p>
      </dsp:txBody>
      <dsp:txXfrm>
        <a:off x="8137028" y="1273697"/>
        <a:ext cx="2507292" cy="364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FF4F1-6D4A-4535-93A8-2504173054E9}">
      <dsp:nvSpPr>
        <dsp:cNvPr id="0" name=""/>
        <dsp:cNvSpPr/>
      </dsp:nvSpPr>
      <dsp:spPr>
        <a:xfrm>
          <a:off x="223638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8A7B-F302-43F3-A119-2D5A1400AA5B}">
      <dsp:nvSpPr>
        <dsp:cNvPr id="0" name=""/>
        <dsp:cNvSpPr/>
      </dsp:nvSpPr>
      <dsp:spPr>
        <a:xfrm>
          <a:off x="66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1100" kern="1200" dirty="0"/>
            <a:t>Plug and play</a:t>
          </a:r>
          <a:endParaRPr lang="en-US" sz="1100" kern="1200" dirty="0"/>
        </a:p>
      </dsp:txBody>
      <dsp:txXfrm>
        <a:off x="66" y="632759"/>
        <a:ext cx="812988" cy="325195"/>
      </dsp:txXfrm>
    </dsp:sp>
    <dsp:sp modelId="{0C5BDD8D-6E36-4A83-92D6-1DE77EF70396}">
      <dsp:nvSpPr>
        <dsp:cNvPr id="0" name=""/>
        <dsp:cNvSpPr/>
      </dsp:nvSpPr>
      <dsp:spPr>
        <a:xfrm>
          <a:off x="1178899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923897-450D-43AB-9B38-1B6BB8167FD2}">
      <dsp:nvSpPr>
        <dsp:cNvPr id="0" name=""/>
        <dsp:cNvSpPr/>
      </dsp:nvSpPr>
      <dsp:spPr>
        <a:xfrm>
          <a:off x="955327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exchange</a:t>
          </a:r>
        </a:p>
      </dsp:txBody>
      <dsp:txXfrm>
        <a:off x="955327" y="632759"/>
        <a:ext cx="812988" cy="325195"/>
      </dsp:txXfrm>
    </dsp:sp>
    <dsp:sp modelId="{882340CA-FC9B-4AEE-BCE6-813B1D850614}">
      <dsp:nvSpPr>
        <dsp:cNvPr id="0" name=""/>
        <dsp:cNvSpPr/>
      </dsp:nvSpPr>
      <dsp:spPr>
        <a:xfrm>
          <a:off x="2193691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DC197-597C-4724-A337-921D450A6F56}">
      <dsp:nvSpPr>
        <dsp:cNvPr id="0" name=""/>
        <dsp:cNvSpPr/>
      </dsp:nvSpPr>
      <dsp:spPr>
        <a:xfrm>
          <a:off x="1910588" y="632759"/>
          <a:ext cx="932050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&amp; Visualize</a:t>
          </a:r>
        </a:p>
      </dsp:txBody>
      <dsp:txXfrm>
        <a:off x="1910588" y="632759"/>
        <a:ext cx="932050" cy="325195"/>
      </dsp:txXfrm>
    </dsp:sp>
    <dsp:sp modelId="{FAEF48DB-8FBF-4C5B-9CF5-B919E08E38FE}">
      <dsp:nvSpPr>
        <dsp:cNvPr id="0" name=""/>
        <dsp:cNvSpPr/>
      </dsp:nvSpPr>
      <dsp:spPr>
        <a:xfrm>
          <a:off x="3208483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53E6-23D9-4B83-A900-983CEA7F2477}">
      <dsp:nvSpPr>
        <dsp:cNvPr id="0" name=""/>
        <dsp:cNvSpPr/>
      </dsp:nvSpPr>
      <dsp:spPr>
        <a:xfrm>
          <a:off x="2984912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Discover</a:t>
          </a:r>
        </a:p>
      </dsp:txBody>
      <dsp:txXfrm>
        <a:off x="2984912" y="632759"/>
        <a:ext cx="812988" cy="325195"/>
      </dsp:txXfrm>
    </dsp:sp>
    <dsp:sp modelId="{0732B90B-8A8E-4229-AFBD-446BB01BBB8F}">
      <dsp:nvSpPr>
        <dsp:cNvPr id="0" name=""/>
        <dsp:cNvSpPr/>
      </dsp:nvSpPr>
      <dsp:spPr>
        <a:xfrm>
          <a:off x="4163745" y="144910"/>
          <a:ext cx="365844" cy="3658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A4695-E367-4FF8-919A-CE88A69CBB63}">
      <dsp:nvSpPr>
        <dsp:cNvPr id="0" name=""/>
        <dsp:cNvSpPr/>
      </dsp:nvSpPr>
      <dsp:spPr>
        <a:xfrm>
          <a:off x="3940173" y="632759"/>
          <a:ext cx="812988" cy="325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</a:t>
          </a:r>
        </a:p>
      </dsp:txBody>
      <dsp:txXfrm>
        <a:off x="3940173" y="632759"/>
        <a:ext cx="812988" cy="325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49376-4AC6-E643-8470-3BE50F8673CE}" type="datetimeFigureOut">
              <a:rPr lang="en-CH" smtClean="0"/>
              <a:t>14.03.23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D16CF-741C-E447-8F4E-DA51E5B885E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9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WIS2 principle underpinning WIS2 technical framework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Demonstration projects to test the principles and provide basis for the architecture  demonstration projects workshop  recommendation to start WIS2 in a box project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7F95F4-6F6F-A948-B3CB-ED7C23750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156" y="-41453"/>
            <a:ext cx="12261156" cy="69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65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31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0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5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2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76234-1E8D-5144-AE8B-C6949DF3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2F6C6-939D-C949-96E0-93D82AC99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0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9AF2F-52C6-9B46-B8B2-0579234AE62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CE3D274-0336-1548-B843-F77B57059E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449" y="0"/>
            <a:ext cx="12244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1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5" r:id="rId8"/>
    <p:sldLayoutId id="2147483656" r:id="rId9"/>
    <p:sldLayoutId id="2147483657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wis2box.wis.wmo.int/malaw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is2box.marocmeteo.ma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is2box.marocmeteo.ma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is2africa.marocmeteo.ma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129E49-9846-9749-8902-E3A01EEF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86" y="0"/>
            <a:ext cx="1228178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18A79B-A3F6-994F-AB3D-F324972CE364}"/>
              </a:ext>
            </a:extLst>
          </p:cNvPr>
          <p:cNvSpPr txBox="1">
            <a:spLocks/>
          </p:cNvSpPr>
          <p:nvPr/>
        </p:nvSpPr>
        <p:spPr>
          <a:xfrm>
            <a:off x="2239924" y="1176576"/>
            <a:ext cx="9191625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WIS2 box case studies</a:t>
            </a:r>
          </a:p>
          <a:p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02572-AC2B-5749-8D75-28918E986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3361" y="3297512"/>
            <a:ext cx="5517447" cy="1086199"/>
          </a:xfrm>
        </p:spPr>
        <p:txBody>
          <a:bodyPr>
            <a:normAutofit/>
          </a:bodyPr>
          <a:lstStyle/>
          <a:p>
            <a:pPr algn="l"/>
            <a:r>
              <a:rPr lang="en-CH" sz="2400" b="1" dirty="0">
                <a:solidFill>
                  <a:schemeClr val="bg1">
                    <a:lumMod val="95000"/>
                  </a:schemeClr>
                </a:solidFill>
              </a:rPr>
              <a:t>Enrico Fucile</a:t>
            </a:r>
          </a:p>
          <a:p>
            <a:pPr algn="l"/>
            <a:r>
              <a:rPr lang="en-CH" sz="2000" dirty="0">
                <a:solidFill>
                  <a:schemeClr val="bg1">
                    <a:lumMod val="95000"/>
                  </a:schemeClr>
                </a:solidFill>
              </a:rPr>
              <a:t>Head, Data and Information Management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8FA31A-AB3C-B833-0CE3-B281E1290450}"/>
              </a:ext>
            </a:extLst>
          </p:cNvPr>
          <p:cNvSpPr txBox="1"/>
          <p:nvPr/>
        </p:nvSpPr>
        <p:spPr>
          <a:xfrm>
            <a:off x="5350345" y="192348"/>
            <a:ext cx="663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>
                <a:solidFill>
                  <a:schemeClr val="bg1"/>
                </a:solidFill>
              </a:rPr>
              <a:t>WIS 2.0 Training Workshop</a:t>
            </a:r>
            <a:r>
              <a:rPr lang="en-US" b="1" i="1" dirty="0">
                <a:solidFill>
                  <a:schemeClr val="bg1"/>
                </a:solidFill>
              </a:rPr>
              <a:t>, </a:t>
            </a:r>
            <a:r>
              <a:rPr lang="en-CH" b="1" i="1" dirty="0">
                <a:solidFill>
                  <a:schemeClr val="bg1"/>
                </a:solidFill>
              </a:rPr>
              <a:t>Windhoek</a:t>
            </a:r>
            <a:r>
              <a:rPr lang="en-US" b="1" i="1" dirty="0">
                <a:solidFill>
                  <a:schemeClr val="bg1"/>
                </a:solidFill>
              </a:rPr>
              <a:t>,</a:t>
            </a:r>
            <a:r>
              <a:rPr lang="en-CH" b="1" i="1" dirty="0">
                <a:solidFill>
                  <a:schemeClr val="bg1"/>
                </a:solidFill>
              </a:rPr>
              <a:t> Namibia,</a:t>
            </a:r>
            <a:r>
              <a:rPr lang="en-US" b="1" i="1" dirty="0">
                <a:solidFill>
                  <a:schemeClr val="bg1"/>
                </a:solidFill>
              </a:rPr>
              <a:t> 2</a:t>
            </a:r>
            <a:r>
              <a:rPr lang="en-CH" b="1" i="1" dirty="0">
                <a:solidFill>
                  <a:schemeClr val="bg1"/>
                </a:solidFill>
              </a:rPr>
              <a:t>0-24 March 2023</a:t>
            </a:r>
            <a:r>
              <a:rPr lang="en-US" dirty="0">
                <a:solidFill>
                  <a:schemeClr val="bg1"/>
                </a:solidFill>
              </a:rPr>
              <a:t>​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91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9BA0AC-9C46-5417-4F03-8CC89B1E6878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for Africa run by Morocco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FD25F87-3276-A56B-FB4A-B4E26180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4"/>
          <a:stretch/>
        </p:blipFill>
        <p:spPr>
          <a:xfrm>
            <a:off x="446845" y="939876"/>
            <a:ext cx="3657852" cy="3964631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23FEF24D-F3AC-1D4B-E783-B8047C82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39" y="939876"/>
            <a:ext cx="3669014" cy="3911193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FCCC3E6A-BE02-DEEF-F21C-3BA747B20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882" y="939878"/>
            <a:ext cx="3681830" cy="39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8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8D0B8C-139E-3442-82B3-58D2C64B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4114" y="-55050"/>
            <a:ext cx="12304860" cy="69130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199" y="2002371"/>
            <a:ext cx="9191625" cy="1840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  <a:p>
            <a:r>
              <a:rPr lang="en-US" sz="4800" dirty="0">
                <a:solidFill>
                  <a:schemeClr val="bg1"/>
                </a:solidFill>
              </a:rPr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8022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E4D31B-0482-677A-505E-75E4B44B9E98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box case studies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0FCE3-F3F7-CD5D-C719-A9792B81D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82" y="1166018"/>
            <a:ext cx="10972800" cy="4525963"/>
          </a:xfrm>
        </p:spPr>
        <p:txBody>
          <a:bodyPr/>
          <a:lstStyle/>
          <a:p>
            <a:r>
              <a:rPr lang="en-CH" dirty="0"/>
              <a:t>Malawi</a:t>
            </a:r>
          </a:p>
          <a:p>
            <a:r>
              <a:rPr lang="en-CH" dirty="0"/>
              <a:t>Morocco and Algeria</a:t>
            </a:r>
          </a:p>
          <a:p>
            <a:r>
              <a:rPr lang="en-CH" dirty="0"/>
              <a:t>WIS2 Africa</a:t>
            </a:r>
          </a:p>
        </p:txBody>
      </p:sp>
    </p:spTree>
    <p:extLst>
      <p:ext uri="{BB962C8B-B14F-4D97-AF65-F5344CB8AC3E}">
        <p14:creationId xmlns:p14="http://schemas.microsoft.com/office/powerpoint/2010/main" val="21426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09D546-3ABD-4CBA-A2CB-AEA704A3A478}"/>
              </a:ext>
            </a:extLst>
          </p:cNvPr>
          <p:cNvSpPr/>
          <p:nvPr/>
        </p:nvSpPr>
        <p:spPr>
          <a:xfrm>
            <a:off x="4304906" y="1244338"/>
            <a:ext cx="3648174" cy="482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14E32-B420-48E7-A4E8-231D14825074}"/>
              </a:ext>
            </a:extLst>
          </p:cNvPr>
          <p:cNvSpPr txBox="1"/>
          <p:nvPr/>
        </p:nvSpPr>
        <p:spPr>
          <a:xfrm>
            <a:off x="5681220" y="6138367"/>
            <a:ext cx="2271860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Amazon Web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EFC7FF-0E15-40EC-83B1-C1A49756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43117"/>
            <a:ext cx="602338" cy="59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73DAE4-A744-455C-A1F7-D0EC0EA1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51" y="2335593"/>
            <a:ext cx="602338" cy="597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02DBC-2BC4-4197-B8CD-910777E7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86" y="3200095"/>
            <a:ext cx="602338" cy="5977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6B9F1C-8B13-4029-8773-59BE73A159F2}"/>
              </a:ext>
            </a:extLst>
          </p:cNvPr>
          <p:cNvSpPr/>
          <p:nvPr/>
        </p:nvSpPr>
        <p:spPr>
          <a:xfrm>
            <a:off x="4870516" y="1543117"/>
            <a:ext cx="2516957" cy="24122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C5EF3FD5-59FB-4774-B550-D3419F101D3A}"/>
              </a:ext>
            </a:extLst>
          </p:cNvPr>
          <p:cNvSpPr/>
          <p:nvPr/>
        </p:nvSpPr>
        <p:spPr>
          <a:xfrm>
            <a:off x="6039440" y="1715680"/>
            <a:ext cx="1150070" cy="1376313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MS SQL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15DB30-3923-4474-9254-6CC686BA75EE}"/>
              </a:ext>
            </a:extLst>
          </p:cNvPr>
          <p:cNvSpPr/>
          <p:nvPr/>
        </p:nvSpPr>
        <p:spPr>
          <a:xfrm>
            <a:off x="5030772" y="1715680"/>
            <a:ext cx="810706" cy="13763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Data logger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244764-406C-44FF-88E7-686C5D920B52}"/>
              </a:ext>
            </a:extLst>
          </p:cNvPr>
          <p:cNvSpPr/>
          <p:nvPr/>
        </p:nvSpPr>
        <p:spPr>
          <a:xfrm>
            <a:off x="6039440" y="5262900"/>
            <a:ext cx="1715678" cy="75414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S3 bucket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C0F9FD-C3AC-4D57-8160-5D329D962EEF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2583538" y="1841982"/>
            <a:ext cx="2447234" cy="561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6AB029-D2B7-4C8C-BB63-D4D1540FC07E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429290" y="2403837"/>
            <a:ext cx="2601483" cy="230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04F842-3F4A-4E92-B128-28F52D193462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617824" y="2403837"/>
            <a:ext cx="2412948" cy="1095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960807D-0D5E-41A7-9AED-1C3476216BB1}"/>
              </a:ext>
            </a:extLst>
          </p:cNvPr>
          <p:cNvSpPr/>
          <p:nvPr/>
        </p:nvSpPr>
        <p:spPr>
          <a:xfrm>
            <a:off x="5681220" y="2335594"/>
            <a:ext cx="527902" cy="2077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6C12F9-88CA-4991-A9B3-65E10955CCF3}"/>
              </a:ext>
            </a:extLst>
          </p:cNvPr>
          <p:cNvSpPr/>
          <p:nvPr/>
        </p:nvSpPr>
        <p:spPr>
          <a:xfrm>
            <a:off x="6411796" y="4768089"/>
            <a:ext cx="1093511" cy="60331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 lambda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53062745-E25C-4746-AF1A-A748275B6D6B}"/>
              </a:ext>
            </a:extLst>
          </p:cNvPr>
          <p:cNvSpPr/>
          <p:nvPr/>
        </p:nvSpPr>
        <p:spPr>
          <a:xfrm>
            <a:off x="8900474" y="829193"/>
            <a:ext cx="1686105" cy="1358114"/>
          </a:xfrm>
          <a:prstGeom prst="cloud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WMO MQP broker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AA8428-2AB7-4036-9B9C-5821CE60F9C6}"/>
              </a:ext>
            </a:extLst>
          </p:cNvPr>
          <p:cNvSpPr/>
          <p:nvPr/>
        </p:nvSpPr>
        <p:spPr>
          <a:xfrm>
            <a:off x="8939436" y="3782156"/>
            <a:ext cx="1550709" cy="79087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DWD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DAA7EA-DD16-4B0C-BE66-584DB107D55D}"/>
              </a:ext>
            </a:extLst>
          </p:cNvPr>
          <p:cNvSpPr/>
          <p:nvPr/>
        </p:nvSpPr>
        <p:spPr>
          <a:xfrm>
            <a:off x="8922064" y="4838797"/>
            <a:ext cx="1550709" cy="79087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/>
              <a:t>ECMWF</a:t>
            </a:r>
            <a:endParaRPr lang="en-CH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D251640-E7DE-4CAA-9FF0-34DC1A37C200}"/>
              </a:ext>
            </a:extLst>
          </p:cNvPr>
          <p:cNvSpPr/>
          <p:nvPr/>
        </p:nvSpPr>
        <p:spPr>
          <a:xfrm rot="4170234">
            <a:off x="4668113" y="4066379"/>
            <a:ext cx="2498922" cy="355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0EB82-2ADD-42B8-B403-495EE53AA3BB}"/>
              </a:ext>
            </a:extLst>
          </p:cNvPr>
          <p:cNvSpPr txBox="1"/>
          <p:nvPr/>
        </p:nvSpPr>
        <p:spPr>
          <a:xfrm>
            <a:off x="5523281" y="3381275"/>
            <a:ext cx="1890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dirty="0"/>
              <a:t>EC2 Windows </a:t>
            </a:r>
          </a:p>
          <a:p>
            <a:pPr algn="r"/>
            <a:r>
              <a:rPr lang="en-CH" dirty="0"/>
              <a:t>Server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1724F02-E20B-40D2-A8AE-818A829A9212}"/>
              </a:ext>
            </a:extLst>
          </p:cNvPr>
          <p:cNvSpPr/>
          <p:nvPr/>
        </p:nvSpPr>
        <p:spPr>
          <a:xfrm rot="17965707">
            <a:off x="6514833" y="3111634"/>
            <a:ext cx="3608809" cy="1795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MQP notification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AF38318-1E91-4A49-B772-8ABDB38340F1}"/>
              </a:ext>
            </a:extLst>
          </p:cNvPr>
          <p:cNvSpPr/>
          <p:nvPr/>
        </p:nvSpPr>
        <p:spPr>
          <a:xfrm rot="5078464">
            <a:off x="8569848" y="2818954"/>
            <a:ext cx="2099700" cy="201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MQP notification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CB22D2-364C-46C5-9888-5B38B91E1685}"/>
              </a:ext>
            </a:extLst>
          </p:cNvPr>
          <p:cNvSpPr/>
          <p:nvPr/>
        </p:nvSpPr>
        <p:spPr>
          <a:xfrm rot="5078464">
            <a:off x="8501727" y="3524608"/>
            <a:ext cx="3227943" cy="1878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MQP notification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DD450EAE-6F9D-4AF3-8C3B-66AD10016267}"/>
              </a:ext>
            </a:extLst>
          </p:cNvPr>
          <p:cNvSpPr/>
          <p:nvPr/>
        </p:nvSpPr>
        <p:spPr>
          <a:xfrm rot="18507179">
            <a:off x="7256384" y="4482626"/>
            <a:ext cx="2209672" cy="465195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http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1C9FAFF3-8CC7-464A-9752-6F3C0DCD2AE4}"/>
              </a:ext>
            </a:extLst>
          </p:cNvPr>
          <p:cNvSpPr/>
          <p:nvPr/>
        </p:nvSpPr>
        <p:spPr>
          <a:xfrm rot="20164182">
            <a:off x="7425869" y="5133574"/>
            <a:ext cx="1660475" cy="465195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http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1F058-F174-664D-07FA-F898DFF81BBB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Malawi project first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544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4853AD4-E260-533D-72E5-5DA64A3EB46C}"/>
              </a:ext>
            </a:extLst>
          </p:cNvPr>
          <p:cNvGraphicFramePr/>
          <p:nvPr/>
        </p:nvGraphicFramePr>
        <p:xfrm>
          <a:off x="970629" y="871098"/>
          <a:ext cx="11872229" cy="495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BC0FB6-BAD9-C4BE-BFDD-E3951DE57476}"/>
              </a:ext>
            </a:extLst>
          </p:cNvPr>
          <p:cNvSpPr txBox="1"/>
          <p:nvPr/>
        </p:nvSpPr>
        <p:spPr>
          <a:xfrm>
            <a:off x="6522567" y="3868396"/>
            <a:ext cx="5205431" cy="24288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WIS2 in a box</a:t>
            </a:r>
          </a:p>
          <a:p>
            <a:pPr lvl="1">
              <a:lnSpc>
                <a:spcPct val="120000"/>
              </a:lnSpc>
            </a:pPr>
            <a:r>
              <a:rPr lang="en-US" sz="1400" i="1" dirty="0">
                <a:solidFill>
                  <a:srgbClr val="2A2A2A"/>
                </a:solidFill>
                <a:latin typeface="Arial"/>
              </a:rPr>
              <a:t>Open-source reference implementation of WIS 2.0 for LDC, SIDS and Members adopting open-source solutions  </a:t>
            </a: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  <a:p>
            <a:pPr lvl="1">
              <a:lnSpc>
                <a:spcPct val="120000"/>
              </a:lnSpc>
            </a:pPr>
            <a:endParaRPr lang="en-US" sz="1600" i="1" dirty="0">
              <a:solidFill>
                <a:srgbClr val="2A2A2A"/>
              </a:solidFill>
              <a:latin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0B87E-20F6-FDB4-82EA-A0DA581F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56C503E-47F4-DCAA-170C-20ACE7BAAE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48668" y="5239730"/>
          <a:ext cx="4753228" cy="110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0D748A9-0D5A-8FB8-26A2-34CC1CB8C22C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0E4DD5-77B1-A8F1-5F5A-AAA3CC13EBB1}"/>
              </a:ext>
            </a:extLst>
          </p:cNvPr>
          <p:cNvSpPr txBox="1"/>
          <p:nvPr/>
        </p:nvSpPr>
        <p:spPr>
          <a:xfrm>
            <a:off x="197809" y="1145532"/>
            <a:ext cx="604472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 on WIS 2.0 demonstration projects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H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emonstration of WIS 2.0 principles by WMO Community</a:t>
            </a:r>
          </a:p>
          <a:p>
            <a:pPr marL="285750" indent="-285750">
              <a:buFontTx/>
              <a:buChar char="-"/>
            </a:pPr>
            <a:r>
              <a:rPr lang="en-CH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 of WIS 2.0 Architecture</a:t>
            </a:r>
          </a:p>
          <a:p>
            <a:pPr marL="285750" indent="-285750">
              <a:buFontTx/>
              <a:buChar char="-"/>
            </a:pPr>
            <a:r>
              <a:rPr lang="en-CH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WIS2 in a box  </a:t>
            </a:r>
          </a:p>
          <a:p>
            <a:pPr marL="742950" lvl="1" indent="-285750">
              <a:buFontTx/>
              <a:buChar char="-"/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Facilitate adoption of WIS2 by Members</a:t>
            </a:r>
          </a:p>
          <a:p>
            <a:pPr marL="742950" lvl="1" indent="-285750">
              <a:buFontTx/>
              <a:buChar char="-"/>
            </a:pPr>
            <a:r>
              <a:rPr lang="en-GB" b="1" i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implementation of the Technical Regulations of WIS2</a:t>
            </a:r>
          </a:p>
        </p:txBody>
      </p:sp>
    </p:spTree>
    <p:extLst>
      <p:ext uri="{BB962C8B-B14F-4D97-AF65-F5344CB8AC3E}">
        <p14:creationId xmlns:p14="http://schemas.microsoft.com/office/powerpoint/2010/main" val="220284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28FEC39-927D-AF4E-89C0-FFAAE1D8E86B}"/>
              </a:ext>
            </a:extLst>
          </p:cNvPr>
          <p:cNvSpPr/>
          <p:nvPr/>
        </p:nvSpPr>
        <p:spPr>
          <a:xfrm>
            <a:off x="1943300" y="923432"/>
            <a:ext cx="8080726" cy="3387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3F67B-F5A4-4944-8B92-632178D8B760}"/>
              </a:ext>
            </a:extLst>
          </p:cNvPr>
          <p:cNvSpPr txBox="1"/>
          <p:nvPr/>
        </p:nvSpPr>
        <p:spPr>
          <a:xfrm>
            <a:off x="2027400" y="3316098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Amazon Web Services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0869A5A-6889-CE41-980D-31563EA9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5" y="921626"/>
            <a:ext cx="602338" cy="5977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389150-38E0-4D4C-BEB6-4AA3B747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39" y="1716995"/>
            <a:ext cx="602338" cy="5977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3D088A-BC2E-BD4B-BE88-AF442094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1" y="2609633"/>
            <a:ext cx="602338" cy="59772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C7C42D3-00D3-C043-B176-0B1A50894B94}"/>
              </a:ext>
            </a:extLst>
          </p:cNvPr>
          <p:cNvSpPr/>
          <p:nvPr/>
        </p:nvSpPr>
        <p:spPr>
          <a:xfrm>
            <a:off x="9179941" y="5986532"/>
            <a:ext cx="1650438" cy="7908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GDPFS Center</a:t>
            </a:r>
          </a:p>
          <a:p>
            <a:pPr algn="ctr"/>
            <a:r>
              <a:rPr lang="en-CH" dirty="0"/>
              <a:t>ECMWF DWD</a:t>
            </a:r>
          </a:p>
        </p:txBody>
      </p:sp>
      <p:sp>
        <p:nvSpPr>
          <p:cNvPr id="43" name="Rectangle: Rounded Corners 15">
            <a:extLst>
              <a:ext uri="{FF2B5EF4-FFF2-40B4-BE49-F238E27FC236}">
                <a16:creationId xmlns:a16="http://schemas.microsoft.com/office/drawing/2014/main" id="{B5F9E497-C4A9-9343-8714-E2DFBCB4CB25}"/>
              </a:ext>
            </a:extLst>
          </p:cNvPr>
          <p:cNvSpPr/>
          <p:nvPr/>
        </p:nvSpPr>
        <p:spPr>
          <a:xfrm>
            <a:off x="4422711" y="1021044"/>
            <a:ext cx="5441416" cy="31155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1835999" rtlCol="0" anchor="t" anchorCtr="0"/>
          <a:lstStyle/>
          <a:p>
            <a:pPr algn="ctr"/>
            <a:r>
              <a:rPr lang="en-CH" sz="28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WIS2 box</a:t>
            </a:r>
          </a:p>
        </p:txBody>
      </p:sp>
      <p:sp>
        <p:nvSpPr>
          <p:cNvPr id="73" name="Rectangle: Rounded Corners 15">
            <a:extLst>
              <a:ext uri="{FF2B5EF4-FFF2-40B4-BE49-F238E27FC236}">
                <a16:creationId xmlns:a16="http://schemas.microsoft.com/office/drawing/2014/main" id="{05BE9447-62B4-F64E-8340-5CDEE34608EA}"/>
              </a:ext>
            </a:extLst>
          </p:cNvPr>
          <p:cNvSpPr/>
          <p:nvPr/>
        </p:nvSpPr>
        <p:spPr>
          <a:xfrm>
            <a:off x="4599427" y="2320717"/>
            <a:ext cx="5187506" cy="16342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: Rounded Corners 15">
            <a:extLst>
              <a:ext uri="{FF2B5EF4-FFF2-40B4-BE49-F238E27FC236}">
                <a16:creationId xmlns:a16="http://schemas.microsoft.com/office/drawing/2014/main" id="{9B0BF77C-3BCE-4F40-BAA4-FBDBA0238A01}"/>
              </a:ext>
            </a:extLst>
          </p:cNvPr>
          <p:cNvSpPr/>
          <p:nvPr/>
        </p:nvSpPr>
        <p:spPr>
          <a:xfrm>
            <a:off x="2735376" y="1220872"/>
            <a:ext cx="1563982" cy="1017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ftp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42999-5FC7-2546-9468-E9C25C2206D8}"/>
              </a:ext>
            </a:extLst>
          </p:cNvPr>
          <p:cNvSpPr txBox="1"/>
          <p:nvPr/>
        </p:nvSpPr>
        <p:spPr>
          <a:xfrm rot="961894">
            <a:off x="2114102" y="1095051"/>
            <a:ext cx="4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BF4C2F-9CA3-2144-892B-3D8D482B4972}"/>
              </a:ext>
            </a:extLst>
          </p:cNvPr>
          <p:cNvSpPr txBox="1"/>
          <p:nvPr/>
        </p:nvSpPr>
        <p:spPr>
          <a:xfrm>
            <a:off x="2032159" y="1588997"/>
            <a:ext cx="4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ftp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45B89-A19F-344A-96F2-A41EF1B4EB3B}"/>
              </a:ext>
            </a:extLst>
          </p:cNvPr>
          <p:cNvSpPr txBox="1"/>
          <p:nvPr/>
        </p:nvSpPr>
        <p:spPr>
          <a:xfrm rot="20131306">
            <a:off x="2103661" y="2156682"/>
            <a:ext cx="48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ftp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647049-02B3-304B-916F-F1BAD2087B80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450377" y="1873491"/>
            <a:ext cx="1523113" cy="142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5CCF225-9B4C-014C-A904-4B186947221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415613" y="1220490"/>
            <a:ext cx="1484078" cy="35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0DD07A1-7C6D-1648-A20A-113E3CAAC4B3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505099" y="2201793"/>
            <a:ext cx="1508517" cy="706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15">
            <a:extLst>
              <a:ext uri="{FF2B5EF4-FFF2-40B4-BE49-F238E27FC236}">
                <a16:creationId xmlns:a16="http://schemas.microsoft.com/office/drawing/2014/main" id="{403DDEA7-50D4-D54E-BBFB-0E0B58971618}"/>
              </a:ext>
            </a:extLst>
          </p:cNvPr>
          <p:cNvSpPr/>
          <p:nvPr/>
        </p:nvSpPr>
        <p:spPr>
          <a:xfrm>
            <a:off x="4657477" y="1211959"/>
            <a:ext cx="1977239" cy="1017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CSV </a:t>
            </a:r>
            <a:r>
              <a:rPr lang="en-CH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BUFR</a:t>
            </a:r>
          </a:p>
        </p:txBody>
      </p:sp>
      <p:sp>
        <p:nvSpPr>
          <p:cNvPr id="54" name="Arrow: Right 31">
            <a:extLst>
              <a:ext uri="{FF2B5EF4-FFF2-40B4-BE49-F238E27FC236}">
                <a16:creationId xmlns:a16="http://schemas.microsoft.com/office/drawing/2014/main" id="{D4B2DE1B-1044-CB4F-B9F2-B42C51DA5880}"/>
              </a:ext>
            </a:extLst>
          </p:cNvPr>
          <p:cNvSpPr/>
          <p:nvPr/>
        </p:nvSpPr>
        <p:spPr>
          <a:xfrm>
            <a:off x="4033059" y="1640490"/>
            <a:ext cx="721178" cy="2330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3" name="Rectangle: Rounded Corners 15">
            <a:extLst>
              <a:ext uri="{FF2B5EF4-FFF2-40B4-BE49-F238E27FC236}">
                <a16:creationId xmlns:a16="http://schemas.microsoft.com/office/drawing/2014/main" id="{D573D632-1BEA-2F4A-9F3F-31D221585D84}"/>
              </a:ext>
            </a:extLst>
          </p:cNvPr>
          <p:cNvSpPr/>
          <p:nvPr/>
        </p:nvSpPr>
        <p:spPr>
          <a:xfrm>
            <a:off x="4757846" y="2771496"/>
            <a:ext cx="1468229" cy="1017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en-GB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endParaRPr lang="en-CH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ectangle: Rounded Corners 15">
            <a:extLst>
              <a:ext uri="{FF2B5EF4-FFF2-40B4-BE49-F238E27FC236}">
                <a16:creationId xmlns:a16="http://schemas.microsoft.com/office/drawing/2014/main" id="{6DB11ADF-A8FB-374A-B5A0-7052BC99F8B7}"/>
              </a:ext>
            </a:extLst>
          </p:cNvPr>
          <p:cNvSpPr/>
          <p:nvPr/>
        </p:nvSpPr>
        <p:spPr>
          <a:xfrm>
            <a:off x="8072107" y="2814073"/>
            <a:ext cx="1468229" cy="1017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MQTT Broker</a:t>
            </a:r>
            <a:endParaRPr lang="en-CH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Rectangle: Rounded Corners 15">
            <a:extLst>
              <a:ext uri="{FF2B5EF4-FFF2-40B4-BE49-F238E27FC236}">
                <a16:creationId xmlns:a16="http://schemas.microsoft.com/office/drawing/2014/main" id="{62174400-3E13-9440-8907-8951F51EBB41}"/>
              </a:ext>
            </a:extLst>
          </p:cNvPr>
          <p:cNvSpPr/>
          <p:nvPr/>
        </p:nvSpPr>
        <p:spPr>
          <a:xfrm>
            <a:off x="6457546" y="2801160"/>
            <a:ext cx="1468229" cy="1017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 Server</a:t>
            </a:r>
            <a:endParaRPr lang="en-CH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Arrow: Right 33">
            <a:extLst>
              <a:ext uri="{FF2B5EF4-FFF2-40B4-BE49-F238E27FC236}">
                <a16:creationId xmlns:a16="http://schemas.microsoft.com/office/drawing/2014/main" id="{88092FDE-0374-4E42-8592-5CDA7C847191}"/>
              </a:ext>
            </a:extLst>
          </p:cNvPr>
          <p:cNvSpPr/>
          <p:nvPr/>
        </p:nvSpPr>
        <p:spPr>
          <a:xfrm rot="4289467">
            <a:off x="8540202" y="4599875"/>
            <a:ext cx="2547181" cy="491560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data notification</a:t>
            </a:r>
          </a:p>
        </p:txBody>
      </p:sp>
      <p:sp>
        <p:nvSpPr>
          <p:cNvPr id="32" name="Arrow: Right 32">
            <a:extLst>
              <a:ext uri="{FF2B5EF4-FFF2-40B4-BE49-F238E27FC236}">
                <a16:creationId xmlns:a16="http://schemas.microsoft.com/office/drawing/2014/main" id="{EC8C4254-82BC-0541-A3DF-019C205C7E2A}"/>
              </a:ext>
            </a:extLst>
          </p:cNvPr>
          <p:cNvSpPr/>
          <p:nvPr/>
        </p:nvSpPr>
        <p:spPr>
          <a:xfrm rot="15082247">
            <a:off x="8140103" y="4616000"/>
            <a:ext cx="2383777" cy="50082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Subscribe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E3C02D-A313-0045-B810-59E0C0F6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478" y="4773394"/>
            <a:ext cx="661144" cy="6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C7E5C73-C304-844D-971E-E89040AE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67" y="4773394"/>
            <a:ext cx="853059" cy="6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 Style Guide">
            <a:extLst>
              <a:ext uri="{FF2B5EF4-FFF2-40B4-BE49-F238E27FC236}">
                <a16:creationId xmlns:a16="http://schemas.microsoft.com/office/drawing/2014/main" id="{01CE9603-46E8-E145-A1EF-087DF6FE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00" y="4429943"/>
            <a:ext cx="2765596" cy="13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icrosoft_Excel-Logo">
            <a:extLst>
              <a:ext uri="{FF2B5EF4-FFF2-40B4-BE49-F238E27FC236}">
                <a16:creationId xmlns:a16="http://schemas.microsoft.com/office/drawing/2014/main" id="{E876E5F4-C8C3-E143-9B37-3BC391DE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74" y="4630021"/>
            <a:ext cx="1317924" cy="8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33EA6-F1C4-E74F-ADF6-DF62A54B9C70}"/>
              </a:ext>
            </a:extLst>
          </p:cNvPr>
          <p:cNvSpPr txBox="1"/>
          <p:nvPr/>
        </p:nvSpPr>
        <p:spPr>
          <a:xfrm>
            <a:off x="2384922" y="5383993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DCA6E-558D-2448-931F-88514985350C}"/>
              </a:ext>
            </a:extLst>
          </p:cNvPr>
          <p:cNvSpPr txBox="1"/>
          <p:nvPr/>
        </p:nvSpPr>
        <p:spPr>
          <a:xfrm>
            <a:off x="6825633" y="5383993"/>
            <a:ext cx="65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Excel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A812D0-5D3E-634A-82B6-2ABD87944BFF}"/>
              </a:ext>
            </a:extLst>
          </p:cNvPr>
          <p:cNvCxnSpPr>
            <a:cxnSpLocks/>
          </p:cNvCxnSpPr>
          <p:nvPr/>
        </p:nvCxnSpPr>
        <p:spPr>
          <a:xfrm flipV="1">
            <a:off x="2957977" y="3424708"/>
            <a:ext cx="1868060" cy="1279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314A8A-D95C-0F45-86E5-2079B4A6FE48}"/>
              </a:ext>
            </a:extLst>
          </p:cNvPr>
          <p:cNvCxnSpPr>
            <a:cxnSpLocks/>
          </p:cNvCxnSpPr>
          <p:nvPr/>
        </p:nvCxnSpPr>
        <p:spPr>
          <a:xfrm flipV="1">
            <a:off x="3978163" y="3535578"/>
            <a:ext cx="1124079" cy="1168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A9D03F-7150-E84F-832A-8E4041786AC5}"/>
              </a:ext>
            </a:extLst>
          </p:cNvPr>
          <p:cNvCxnSpPr>
            <a:cxnSpLocks/>
          </p:cNvCxnSpPr>
          <p:nvPr/>
        </p:nvCxnSpPr>
        <p:spPr>
          <a:xfrm flipH="1" flipV="1">
            <a:off x="5560828" y="3535578"/>
            <a:ext cx="105106" cy="1162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205721-AAA0-EF48-8618-1726DF2168AB}"/>
              </a:ext>
            </a:extLst>
          </p:cNvPr>
          <p:cNvCxnSpPr>
            <a:cxnSpLocks/>
            <a:stCxn id="2060" idx="0"/>
          </p:cNvCxnSpPr>
          <p:nvPr/>
        </p:nvCxnSpPr>
        <p:spPr>
          <a:xfrm flipH="1" flipV="1">
            <a:off x="6056502" y="3464711"/>
            <a:ext cx="1034834" cy="1165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Arrow: Right 31">
            <a:extLst>
              <a:ext uri="{FF2B5EF4-FFF2-40B4-BE49-F238E27FC236}">
                <a16:creationId xmlns:a16="http://schemas.microsoft.com/office/drawing/2014/main" id="{89172492-C19C-184C-9645-6387EF6251A5}"/>
              </a:ext>
            </a:extLst>
          </p:cNvPr>
          <p:cNvSpPr/>
          <p:nvPr/>
        </p:nvSpPr>
        <p:spPr>
          <a:xfrm rot="1245753">
            <a:off x="6545153" y="1838436"/>
            <a:ext cx="1660131" cy="3364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BUFR GeoJSON</a:t>
            </a:r>
          </a:p>
        </p:txBody>
      </p:sp>
      <p:sp>
        <p:nvSpPr>
          <p:cNvPr id="59" name="Arrow: Left 35">
            <a:extLst>
              <a:ext uri="{FF2B5EF4-FFF2-40B4-BE49-F238E27FC236}">
                <a16:creationId xmlns:a16="http://schemas.microsoft.com/office/drawing/2014/main" id="{D5AED522-E89D-8E45-98D1-8B0BA7672A35}"/>
              </a:ext>
            </a:extLst>
          </p:cNvPr>
          <p:cNvSpPr/>
          <p:nvPr/>
        </p:nvSpPr>
        <p:spPr>
          <a:xfrm rot="3222529">
            <a:off x="7066012" y="4628702"/>
            <a:ext cx="2956453" cy="433907"/>
          </a:xfrm>
          <a:prstGeom prst="leftArrow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http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441DAA-454D-B743-9CEA-2E6F91504A93}"/>
              </a:ext>
            </a:extLst>
          </p:cNvPr>
          <p:cNvSpPr txBox="1"/>
          <p:nvPr/>
        </p:nvSpPr>
        <p:spPr>
          <a:xfrm>
            <a:off x="6296521" y="2365635"/>
            <a:ext cx="1693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/>
              <a:t>Data Services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824B01-381D-673A-9AFB-6A4C753B84D8}"/>
              </a:ext>
            </a:extLst>
          </p:cNvPr>
          <p:cNvSpPr/>
          <p:nvPr/>
        </p:nvSpPr>
        <p:spPr>
          <a:xfrm>
            <a:off x="-53788" y="0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Malawi project</a:t>
            </a:r>
          </a:p>
        </p:txBody>
      </p:sp>
    </p:spTree>
    <p:extLst>
      <p:ext uri="{BB962C8B-B14F-4D97-AF65-F5344CB8AC3E}">
        <p14:creationId xmlns:p14="http://schemas.microsoft.com/office/powerpoint/2010/main" val="266932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99C9F0FF-D621-2217-4EC1-ED4C74F9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38"/>
          <a:stretch/>
        </p:blipFill>
        <p:spPr>
          <a:xfrm>
            <a:off x="4130225" y="921817"/>
            <a:ext cx="6801011" cy="485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BA0AC-9C46-5417-4F03-8CC89B1E6878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Malawi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6284A-5EB4-5787-71FA-A647B9C583EB}"/>
              </a:ext>
            </a:extLst>
          </p:cNvPr>
          <p:cNvSpPr txBox="1"/>
          <p:nvPr/>
        </p:nvSpPr>
        <p:spPr>
          <a:xfrm>
            <a:off x="1436916" y="1790204"/>
            <a:ext cx="233943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/>
              <a:t>8 March 2023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14 stations green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12 station yellow</a:t>
            </a:r>
          </a:p>
          <a:p>
            <a:pPr marL="285750" indent="-285750">
              <a:buFontTx/>
              <a:buChar char="-"/>
            </a:pPr>
            <a:r>
              <a:rPr lang="en-CH" sz="1600" dirty="0"/>
              <a:t>3 station gray</a:t>
            </a:r>
          </a:p>
          <a:p>
            <a:endParaRPr lang="en-CH" sz="1600" dirty="0"/>
          </a:p>
          <a:p>
            <a:r>
              <a:rPr lang="en-CH" sz="1600" dirty="0"/>
              <a:t>WIS2 box running on Amazon Web Services managed by Secretariat</a:t>
            </a:r>
          </a:p>
          <a:p>
            <a:endParaRPr lang="en-CH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B301E-91D0-5DAE-B30C-4FB93390C633}"/>
              </a:ext>
            </a:extLst>
          </p:cNvPr>
          <p:cNvSpPr txBox="1"/>
          <p:nvPr/>
        </p:nvSpPr>
        <p:spPr>
          <a:xfrm>
            <a:off x="246414" y="1023649"/>
            <a:ext cx="38386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>
                <a:hlinkClick r:id="rId3"/>
              </a:rPr>
              <a:t>https://demo.wis2box.wis.wmo.int/malawi/</a:t>
            </a:r>
            <a:r>
              <a:rPr lang="en-CH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79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9BA0AC-9C46-5417-4F03-8CC89B1E6878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Morocco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B301E-91D0-5DAE-B30C-4FB93390C633}"/>
              </a:ext>
            </a:extLst>
          </p:cNvPr>
          <p:cNvSpPr txBox="1"/>
          <p:nvPr/>
        </p:nvSpPr>
        <p:spPr>
          <a:xfrm>
            <a:off x="632362" y="1074717"/>
            <a:ext cx="2959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http://wis2box.marocmeteo.ma</a:t>
            </a:r>
            <a:r>
              <a:rPr lang="en-GB" sz="1600" dirty="0"/>
              <a:t> </a:t>
            </a:r>
            <a:endParaRPr lang="en-CH" sz="16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8C746C-71E9-C46E-FA71-5CE867CF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500" y="1074717"/>
            <a:ext cx="6137493" cy="4286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DEA56F-4C0B-E04E-2363-320FABBDF41A}"/>
              </a:ext>
            </a:extLst>
          </p:cNvPr>
          <p:cNvSpPr txBox="1"/>
          <p:nvPr/>
        </p:nvSpPr>
        <p:spPr>
          <a:xfrm>
            <a:off x="973777" y="1840675"/>
            <a:ext cx="287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WIS2 box running on a server on premises</a:t>
            </a:r>
          </a:p>
        </p:txBody>
      </p:sp>
    </p:spTree>
    <p:extLst>
      <p:ext uri="{BB962C8B-B14F-4D97-AF65-F5344CB8AC3E}">
        <p14:creationId xmlns:p14="http://schemas.microsoft.com/office/powerpoint/2010/main" val="317290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9BA0AC-9C46-5417-4F03-8CC89B1E6878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Morocco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B301E-91D0-5DAE-B30C-4FB93390C633}"/>
              </a:ext>
            </a:extLst>
          </p:cNvPr>
          <p:cNvSpPr txBox="1"/>
          <p:nvPr/>
        </p:nvSpPr>
        <p:spPr>
          <a:xfrm>
            <a:off x="632362" y="1074717"/>
            <a:ext cx="2959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http://wis2box.marocmeteo.ma</a:t>
            </a:r>
            <a:r>
              <a:rPr lang="en-GB" sz="1600" dirty="0"/>
              <a:t> </a:t>
            </a:r>
            <a:endParaRPr lang="en-CH" sz="1600" dirty="0"/>
          </a:p>
        </p:txBody>
      </p:sp>
      <p:pic>
        <p:nvPicPr>
          <p:cNvPr id="4" name="Picture 3" descr="Graphical user interface, map&#10;&#10;Description automatically generated">
            <a:extLst>
              <a:ext uri="{FF2B5EF4-FFF2-40B4-BE49-F238E27FC236}">
                <a16:creationId xmlns:a16="http://schemas.microsoft.com/office/drawing/2014/main" id="{D13ED61C-2AED-7082-32B9-2E6C871A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16" y="833619"/>
            <a:ext cx="6473805" cy="56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7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9BA0AC-9C46-5417-4F03-8CC89B1E6878}"/>
              </a:ext>
            </a:extLst>
          </p:cNvPr>
          <p:cNvSpPr/>
          <p:nvPr/>
        </p:nvSpPr>
        <p:spPr>
          <a:xfrm>
            <a:off x="-53788" y="-13415"/>
            <a:ext cx="12245788" cy="734218"/>
          </a:xfrm>
          <a:prstGeom prst="rect">
            <a:avLst/>
          </a:prstGeom>
          <a:solidFill>
            <a:srgbClr val="034D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WIS2 in a box for Africa run by Morocco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B301E-91D0-5DAE-B30C-4FB93390C633}"/>
              </a:ext>
            </a:extLst>
          </p:cNvPr>
          <p:cNvSpPr txBox="1"/>
          <p:nvPr/>
        </p:nvSpPr>
        <p:spPr>
          <a:xfrm>
            <a:off x="632361" y="1074717"/>
            <a:ext cx="32271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http://wis2africa.marocmeteo.ma</a:t>
            </a:r>
            <a:r>
              <a:rPr lang="en-GB" sz="1600" dirty="0"/>
              <a:t> </a:t>
            </a:r>
            <a:endParaRPr lang="en-CH" sz="1600" dirty="0"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0C601FC-71E7-0B0D-F898-69B02469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64" y="777833"/>
            <a:ext cx="5117132" cy="6037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D1FE7-C75C-EBFE-6261-84BF249C0616}"/>
              </a:ext>
            </a:extLst>
          </p:cNvPr>
          <p:cNvSpPr txBox="1"/>
          <p:nvPr/>
        </p:nvSpPr>
        <p:spPr>
          <a:xfrm>
            <a:off x="819396" y="2404753"/>
            <a:ext cx="3307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Burkina Faso 	</a:t>
            </a:r>
            <a:r>
              <a:rPr lang="en-CH" dirty="0">
                <a:sym typeface="Wingdings" pitchFamily="2" charset="2"/>
              </a:rPr>
              <a:t> bfa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Guinea 		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sym typeface="Wingdings" pitchFamily="2" charset="2"/>
              </a:rPr>
              <a:t>Nigeria 		 nga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Cameroon		</a:t>
            </a:r>
            <a:r>
              <a:rPr lang="en-CH" dirty="0">
                <a:sym typeface="Wingdings" pitchFamily="2" charset="2"/>
              </a:rPr>
              <a:t> cmr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82225121"/>
      </p:ext>
    </p:extLst>
  </p:cSld>
  <p:clrMapOvr>
    <a:masterClrMapping/>
  </p:clrMapOvr>
</p:sld>
</file>

<file path=ppt/theme/theme1.xml><?xml version="1.0" encoding="utf-8"?>
<a:theme xmlns:a="http://schemas.openxmlformats.org/drawingml/2006/main" name="WMO_WHITE_Powerpoint_en_f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C1E5BA222991439BA07A4745E8FDAA" ma:contentTypeVersion="13" ma:contentTypeDescription="Create a new document." ma:contentTypeScope="" ma:versionID="a743367c54ecb561d9a385b757cc9f7c">
  <xsd:schema xmlns:xsd="http://www.w3.org/2001/XMLSchema" xmlns:xs="http://www.w3.org/2001/XMLSchema" xmlns:p="http://schemas.microsoft.com/office/2006/metadata/properties" xmlns:ns2="2c63548e-e22e-43cb-a415-9193d4d80a38" xmlns:ns3="9d2c9005-3129-4719-81ca-2fc8d806cf37" targetNamespace="http://schemas.microsoft.com/office/2006/metadata/properties" ma:root="true" ma:fieldsID="d93e99061b62b788ab16c9c0e44c241d" ns2:_="" ns3:_="">
    <xsd:import namespace="2c63548e-e22e-43cb-a415-9193d4d80a38"/>
    <xsd:import namespace="9d2c9005-3129-4719-81ca-2fc8d806cf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3548e-e22e-43cb-a415-9193d4d80a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c9005-3129-4719-81ca-2fc8d806cf3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27FCF3-D210-4447-9999-135BE84AA5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A777BE-1691-46D3-B5EF-D93DCFCAC22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c63548e-e22e-43cb-a415-9193d4d80a38"/>
    <ds:schemaRef ds:uri="9d2c9005-3129-4719-81ca-2fc8d806cf3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1D2102B-D8BD-47A6-9DD6-4C3712923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3548e-e22e-43cb-a415-9193d4d80a38"/>
    <ds:schemaRef ds:uri="9d2c9005-3129-4719-81ca-2fc8d806cf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23496</TotalTime>
  <Words>342</Words>
  <Application>Microsoft Macintosh PowerPoint</Application>
  <PresentationFormat>Widescreen</PresentationFormat>
  <Paragraphs>92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Lato</vt:lpstr>
      <vt:lpstr>WMO_WHITE_Powerpoint_en_fr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Cudjoe</dc:creator>
  <cp:lastModifiedBy>Enrico Fucile</cp:lastModifiedBy>
  <cp:revision>190</cp:revision>
  <dcterms:created xsi:type="dcterms:W3CDTF">2020-06-18T12:35:34Z</dcterms:created>
  <dcterms:modified xsi:type="dcterms:W3CDTF">2023-03-14T10:02:57Z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0x010100B0C1E5BA222991439BA07A4745E8FDAA</vt:lpwstr>
  </property>
</Properties>
</file>